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2"/>
  </p:notesMasterIdLst>
  <p:sldIdLst>
    <p:sldId id="767" r:id="rId2"/>
    <p:sldId id="768" r:id="rId3"/>
    <p:sldId id="769" r:id="rId4"/>
    <p:sldId id="776" r:id="rId5"/>
    <p:sldId id="770" r:id="rId6"/>
    <p:sldId id="771" r:id="rId7"/>
    <p:sldId id="773" r:id="rId8"/>
    <p:sldId id="772" r:id="rId9"/>
    <p:sldId id="774" r:id="rId10"/>
    <p:sldId id="258" r:id="rId11"/>
  </p:sldIdLst>
  <p:sldSz cx="12192000" cy="6858000"/>
  <p:notesSz cx="6858000" cy="994568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5BDA7"/>
    <a:srgbClr val="856369"/>
    <a:srgbClr val="55BE8C"/>
    <a:srgbClr val="00519C"/>
    <a:srgbClr val="0D397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784"/>
    <p:restoredTop sz="96327"/>
  </p:normalViewPr>
  <p:slideViewPr>
    <p:cSldViewPr snapToGrid="0">
      <p:cViewPr varScale="1">
        <p:scale>
          <a:sx n="73" d="100"/>
          <a:sy n="73" d="100"/>
        </p:scale>
        <p:origin x="102" y="29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72472" cy="499130"/>
          </a:xfrm>
          <a:prstGeom prst="rect">
            <a:avLst/>
          </a:prstGeom>
        </p:spPr>
        <p:txBody>
          <a:bodyPr vert="horz" lIns="84180" tIns="42090" rIns="84180" bIns="42090" rtlCol="0"/>
          <a:lstStyle>
            <a:lvl1pPr algn="l">
              <a:defRPr sz="1100"/>
            </a:lvl1pPr>
          </a:lstStyle>
          <a:p>
            <a:endParaRPr lang="en-GB"/>
          </a:p>
        </p:txBody>
      </p:sp>
      <p:sp>
        <p:nvSpPr>
          <p:cNvPr id="3" name="Date Placeholder 2"/>
          <p:cNvSpPr>
            <a:spLocks noGrp="1"/>
          </p:cNvSpPr>
          <p:nvPr>
            <p:ph type="dt" idx="1"/>
          </p:nvPr>
        </p:nvSpPr>
        <p:spPr>
          <a:xfrm>
            <a:off x="3884088" y="1"/>
            <a:ext cx="2972472" cy="499130"/>
          </a:xfrm>
          <a:prstGeom prst="rect">
            <a:avLst/>
          </a:prstGeom>
        </p:spPr>
        <p:txBody>
          <a:bodyPr vert="horz" lIns="84180" tIns="42090" rIns="84180" bIns="42090" rtlCol="0"/>
          <a:lstStyle>
            <a:lvl1pPr algn="r">
              <a:defRPr sz="1100"/>
            </a:lvl1pPr>
          </a:lstStyle>
          <a:p>
            <a:fld id="{DC4737D0-68ED-48CC-8735-6E485A17600D}" type="datetimeFigureOut">
              <a:rPr lang="en-GB" smtClean="0"/>
              <a:t>28/01/2026</a:t>
            </a:fld>
            <a:endParaRPr lang="en-GB"/>
          </a:p>
        </p:txBody>
      </p:sp>
      <p:sp>
        <p:nvSpPr>
          <p:cNvPr id="4" name="Slide Image Placeholder 3"/>
          <p:cNvSpPr>
            <a:spLocks noGrp="1" noRot="1" noChangeAspect="1"/>
          </p:cNvSpPr>
          <p:nvPr>
            <p:ph type="sldImg" idx="2"/>
          </p:nvPr>
        </p:nvSpPr>
        <p:spPr>
          <a:xfrm>
            <a:off x="444500" y="1243013"/>
            <a:ext cx="5969000" cy="3357562"/>
          </a:xfrm>
          <a:prstGeom prst="rect">
            <a:avLst/>
          </a:prstGeom>
          <a:noFill/>
          <a:ln w="12700">
            <a:solidFill>
              <a:prstClr val="black"/>
            </a:solidFill>
          </a:ln>
        </p:spPr>
        <p:txBody>
          <a:bodyPr vert="horz" lIns="84180" tIns="42090" rIns="84180" bIns="42090" rtlCol="0" anchor="ctr"/>
          <a:lstStyle/>
          <a:p>
            <a:endParaRPr lang="en-GB"/>
          </a:p>
        </p:txBody>
      </p:sp>
      <p:sp>
        <p:nvSpPr>
          <p:cNvPr id="5" name="Notes Placeholder 4"/>
          <p:cNvSpPr>
            <a:spLocks noGrp="1"/>
          </p:cNvSpPr>
          <p:nvPr>
            <p:ph type="body" sz="quarter" idx="3"/>
          </p:nvPr>
        </p:nvSpPr>
        <p:spPr>
          <a:xfrm>
            <a:off x="685512" y="4786040"/>
            <a:ext cx="5486976" cy="3916253"/>
          </a:xfrm>
          <a:prstGeom prst="rect">
            <a:avLst/>
          </a:prstGeom>
        </p:spPr>
        <p:txBody>
          <a:bodyPr vert="horz" lIns="84180" tIns="42090" rIns="84180" bIns="4209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46558"/>
            <a:ext cx="2972472" cy="499130"/>
          </a:xfrm>
          <a:prstGeom prst="rect">
            <a:avLst/>
          </a:prstGeom>
        </p:spPr>
        <p:txBody>
          <a:bodyPr vert="horz" lIns="84180" tIns="42090" rIns="84180" bIns="42090" rtlCol="0" anchor="b"/>
          <a:lstStyle>
            <a:lvl1pPr algn="l">
              <a:defRPr sz="1100"/>
            </a:lvl1pPr>
          </a:lstStyle>
          <a:p>
            <a:endParaRPr lang="en-GB"/>
          </a:p>
        </p:txBody>
      </p:sp>
      <p:sp>
        <p:nvSpPr>
          <p:cNvPr id="7" name="Slide Number Placeholder 6"/>
          <p:cNvSpPr>
            <a:spLocks noGrp="1"/>
          </p:cNvSpPr>
          <p:nvPr>
            <p:ph type="sldNum" sz="quarter" idx="5"/>
          </p:nvPr>
        </p:nvSpPr>
        <p:spPr>
          <a:xfrm>
            <a:off x="3884088" y="9446558"/>
            <a:ext cx="2972472" cy="499130"/>
          </a:xfrm>
          <a:prstGeom prst="rect">
            <a:avLst/>
          </a:prstGeom>
        </p:spPr>
        <p:txBody>
          <a:bodyPr vert="horz" lIns="84180" tIns="42090" rIns="84180" bIns="42090" rtlCol="0" anchor="b"/>
          <a:lstStyle>
            <a:lvl1pPr algn="r">
              <a:defRPr sz="1100"/>
            </a:lvl1pPr>
          </a:lstStyle>
          <a:p>
            <a:fld id="{D61BFAF6-75E2-42BB-9FCB-C9EAF4F4B3A2}" type="slidenum">
              <a:rPr lang="en-GB" smtClean="0"/>
              <a:t>‹N°›</a:t>
            </a:fld>
            <a:endParaRPr lang="en-GB"/>
          </a:p>
        </p:txBody>
      </p:sp>
    </p:spTree>
    <p:extLst>
      <p:ext uri="{BB962C8B-B14F-4D97-AF65-F5344CB8AC3E}">
        <p14:creationId xmlns:p14="http://schemas.microsoft.com/office/powerpoint/2010/main" val="36296692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Content over Content">
    <p:spTree>
      <p:nvGrpSpPr>
        <p:cNvPr id="1" name=""/>
        <p:cNvGrpSpPr/>
        <p:nvPr/>
      </p:nvGrpSpPr>
      <p:grpSpPr>
        <a:xfrm>
          <a:off x="0" y="0"/>
          <a:ext cx="0" cy="0"/>
          <a:chOff x="0" y="0"/>
          <a:chExt cx="0" cy="0"/>
        </a:xfrm>
      </p:grpSpPr>
      <p:sp>
        <p:nvSpPr>
          <p:cNvPr id="35" name="PlaceHolder 2"/>
          <p:cNvSpPr>
            <a:spLocks noGrp="1"/>
          </p:cNvSpPr>
          <p:nvPr>
            <p:ph type="body"/>
          </p:nvPr>
        </p:nvSpPr>
        <p:spPr>
          <a:xfrm>
            <a:off x="609480" y="1348654"/>
            <a:ext cx="10972440" cy="2152706"/>
          </a:xfrm>
          <a:prstGeom prst="rect">
            <a:avLst/>
          </a:prstGeom>
        </p:spPr>
        <p:txBody>
          <a:bodyPr lIns="0" tIns="0" rIns="0" bIns="0">
            <a:normAutofit/>
          </a:bodyPr>
          <a:lstStyle/>
          <a:p>
            <a:pPr lvl="0"/>
            <a:r>
              <a:rPr lang="en-GB" sz="2400" b="0" strike="noStrike" spc="-1">
                <a:solidFill>
                  <a:srgbClr val="0098BD"/>
                </a:solidFill>
                <a:latin typeface="Tahoma"/>
              </a:rPr>
              <a:t>Click to edit Master text styles</a:t>
            </a:r>
          </a:p>
        </p:txBody>
      </p:sp>
      <p:sp>
        <p:nvSpPr>
          <p:cNvPr id="36" name="PlaceHolder 3"/>
          <p:cNvSpPr>
            <a:spLocks noGrp="1"/>
          </p:cNvSpPr>
          <p:nvPr>
            <p:ph type="body"/>
          </p:nvPr>
        </p:nvSpPr>
        <p:spPr>
          <a:xfrm>
            <a:off x="609480" y="3682080"/>
            <a:ext cx="10972440" cy="2152706"/>
          </a:xfrm>
          <a:prstGeom prst="rect">
            <a:avLst/>
          </a:prstGeom>
        </p:spPr>
        <p:txBody>
          <a:bodyPr lIns="0" tIns="0" rIns="0" bIns="0">
            <a:normAutofit/>
          </a:bodyPr>
          <a:lstStyle/>
          <a:p>
            <a:pPr lvl="0"/>
            <a:r>
              <a:rPr lang="en-GB" sz="2400" b="0" strike="noStrike" spc="-1">
                <a:solidFill>
                  <a:srgbClr val="0098BD"/>
                </a:solidFill>
                <a:latin typeface="Tahoma"/>
              </a:rPr>
              <a:t>Click to edit Master text styles</a:t>
            </a:r>
          </a:p>
        </p:txBody>
      </p:sp>
      <p:sp>
        <p:nvSpPr>
          <p:cNvPr id="2" name="PlaceHolder 1">
            <a:extLst>
              <a:ext uri="{FF2B5EF4-FFF2-40B4-BE49-F238E27FC236}">
                <a16:creationId xmlns:a16="http://schemas.microsoft.com/office/drawing/2014/main" id="{59942B1E-A55B-BFD1-EE3B-F09546C7319D}"/>
              </a:ext>
            </a:extLst>
          </p:cNvPr>
          <p:cNvSpPr>
            <a:spLocks noGrp="1"/>
          </p:cNvSpPr>
          <p:nvPr>
            <p:ph type="title" idx="10"/>
          </p:nvPr>
        </p:nvSpPr>
        <p:spPr>
          <a:xfrm>
            <a:off x="439028" y="313200"/>
            <a:ext cx="9143640" cy="432235"/>
          </a:xfrm>
          <a:prstGeom prst="rect">
            <a:avLst/>
          </a:prstGeom>
        </p:spPr>
        <p:txBody>
          <a:bodyPr lIns="0" tIns="0" rIns="0" bIns="0" anchor="ctr">
            <a:noAutofit/>
          </a:bodyPr>
          <a:lstStyle/>
          <a:p>
            <a:r>
              <a:rPr lang="en-GB" sz="1800" b="0" strike="noStrike" spc="-1">
                <a:solidFill>
                  <a:srgbClr val="000000"/>
                </a:solidFill>
                <a:latin typeface="Franklin Gothic Book"/>
              </a:rPr>
              <a:t>Click to edit Master title style</a:t>
            </a:r>
            <a:endParaRPr lang="en-US" sz="1800" b="0" strike="noStrike" spc="-1">
              <a:solidFill>
                <a:srgbClr val="000000"/>
              </a:solidFill>
              <a:latin typeface="Franklin Gothic Book"/>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4 Content">
    <p:spTree>
      <p:nvGrpSpPr>
        <p:cNvPr id="1" name=""/>
        <p:cNvGrpSpPr/>
        <p:nvPr/>
      </p:nvGrpSpPr>
      <p:grpSpPr>
        <a:xfrm>
          <a:off x="0" y="0"/>
          <a:ext cx="0" cy="0"/>
          <a:chOff x="0" y="0"/>
          <a:chExt cx="0" cy="0"/>
        </a:xfrm>
      </p:grpSpPr>
      <p:sp>
        <p:nvSpPr>
          <p:cNvPr id="38" name="PlaceHolder 2"/>
          <p:cNvSpPr>
            <a:spLocks noGrp="1"/>
          </p:cNvSpPr>
          <p:nvPr>
            <p:ph type="body"/>
          </p:nvPr>
        </p:nvSpPr>
        <p:spPr>
          <a:xfrm>
            <a:off x="609480" y="1348654"/>
            <a:ext cx="5354280" cy="2152706"/>
          </a:xfrm>
          <a:prstGeom prst="rect">
            <a:avLst/>
          </a:prstGeom>
        </p:spPr>
        <p:txBody>
          <a:bodyPr lIns="0" tIns="0" rIns="0" bIns="0">
            <a:normAutofit/>
          </a:bodyPr>
          <a:lstStyle/>
          <a:p>
            <a:pPr lvl="0"/>
            <a:r>
              <a:rPr lang="en-GB" sz="2400" b="0" strike="noStrike" spc="-1">
                <a:solidFill>
                  <a:srgbClr val="0098BD"/>
                </a:solidFill>
                <a:latin typeface="Tahoma"/>
              </a:rPr>
              <a:t>Click to edit Master text styles</a:t>
            </a:r>
          </a:p>
        </p:txBody>
      </p:sp>
      <p:sp>
        <p:nvSpPr>
          <p:cNvPr id="39" name="PlaceHolder 3"/>
          <p:cNvSpPr>
            <a:spLocks noGrp="1"/>
          </p:cNvSpPr>
          <p:nvPr>
            <p:ph type="body"/>
          </p:nvPr>
        </p:nvSpPr>
        <p:spPr>
          <a:xfrm>
            <a:off x="6231960" y="1348654"/>
            <a:ext cx="5354280" cy="2152706"/>
          </a:xfrm>
          <a:prstGeom prst="rect">
            <a:avLst/>
          </a:prstGeom>
        </p:spPr>
        <p:txBody>
          <a:bodyPr lIns="0" tIns="0" rIns="0" bIns="0">
            <a:normAutofit/>
          </a:bodyPr>
          <a:lstStyle/>
          <a:p>
            <a:pPr lvl="0"/>
            <a:r>
              <a:rPr lang="en-GB" sz="2400" b="0" strike="noStrike" spc="-1">
                <a:solidFill>
                  <a:srgbClr val="0098BD"/>
                </a:solidFill>
                <a:latin typeface="Tahoma"/>
              </a:rPr>
              <a:t>Click to edit Master text styles</a:t>
            </a:r>
          </a:p>
        </p:txBody>
      </p:sp>
      <p:sp>
        <p:nvSpPr>
          <p:cNvPr id="40" name="PlaceHolder 4"/>
          <p:cNvSpPr>
            <a:spLocks noGrp="1"/>
          </p:cNvSpPr>
          <p:nvPr>
            <p:ph type="body"/>
          </p:nvPr>
        </p:nvSpPr>
        <p:spPr>
          <a:xfrm>
            <a:off x="609480" y="3682080"/>
            <a:ext cx="5354280" cy="2152706"/>
          </a:xfrm>
          <a:prstGeom prst="rect">
            <a:avLst/>
          </a:prstGeom>
        </p:spPr>
        <p:txBody>
          <a:bodyPr lIns="0" tIns="0" rIns="0" bIns="0">
            <a:normAutofit/>
          </a:bodyPr>
          <a:lstStyle/>
          <a:p>
            <a:pPr lvl="0"/>
            <a:r>
              <a:rPr lang="en-GB" sz="2400" b="0" strike="noStrike" spc="-1">
                <a:solidFill>
                  <a:srgbClr val="0098BD"/>
                </a:solidFill>
                <a:latin typeface="Tahoma"/>
              </a:rPr>
              <a:t>Click to edit Master text styles</a:t>
            </a:r>
          </a:p>
        </p:txBody>
      </p:sp>
      <p:sp>
        <p:nvSpPr>
          <p:cNvPr id="41" name="PlaceHolder 5"/>
          <p:cNvSpPr>
            <a:spLocks noGrp="1"/>
          </p:cNvSpPr>
          <p:nvPr>
            <p:ph type="body"/>
          </p:nvPr>
        </p:nvSpPr>
        <p:spPr>
          <a:xfrm>
            <a:off x="6231960" y="3682080"/>
            <a:ext cx="5354280" cy="2152706"/>
          </a:xfrm>
          <a:prstGeom prst="rect">
            <a:avLst/>
          </a:prstGeom>
        </p:spPr>
        <p:txBody>
          <a:bodyPr lIns="0" tIns="0" rIns="0" bIns="0">
            <a:normAutofit/>
          </a:bodyPr>
          <a:lstStyle/>
          <a:p>
            <a:pPr lvl="0"/>
            <a:r>
              <a:rPr lang="en-GB" sz="2400" b="0" strike="noStrike" spc="-1">
                <a:solidFill>
                  <a:srgbClr val="0098BD"/>
                </a:solidFill>
                <a:latin typeface="Tahoma"/>
              </a:rPr>
              <a:t>Click to edit Master text styles</a:t>
            </a:r>
          </a:p>
        </p:txBody>
      </p:sp>
      <p:sp>
        <p:nvSpPr>
          <p:cNvPr id="2" name="PlaceHolder 1">
            <a:extLst>
              <a:ext uri="{FF2B5EF4-FFF2-40B4-BE49-F238E27FC236}">
                <a16:creationId xmlns:a16="http://schemas.microsoft.com/office/drawing/2014/main" id="{292E16A1-B04F-5181-B670-E489A7D5436E}"/>
              </a:ext>
            </a:extLst>
          </p:cNvPr>
          <p:cNvSpPr>
            <a:spLocks noGrp="1"/>
          </p:cNvSpPr>
          <p:nvPr>
            <p:ph type="title" idx="10"/>
          </p:nvPr>
        </p:nvSpPr>
        <p:spPr>
          <a:xfrm>
            <a:off x="439028" y="313200"/>
            <a:ext cx="9143640" cy="432235"/>
          </a:xfrm>
          <a:prstGeom prst="rect">
            <a:avLst/>
          </a:prstGeom>
        </p:spPr>
        <p:txBody>
          <a:bodyPr lIns="0" tIns="0" rIns="0" bIns="0" anchor="ctr">
            <a:noAutofit/>
          </a:bodyPr>
          <a:lstStyle/>
          <a:p>
            <a:r>
              <a:rPr lang="en-GB" sz="1800" b="0" strike="noStrike" spc="-1">
                <a:solidFill>
                  <a:srgbClr val="000000"/>
                </a:solidFill>
                <a:latin typeface="Franklin Gothic Book"/>
              </a:rPr>
              <a:t>Click to edit Master title style</a:t>
            </a:r>
            <a:endParaRPr lang="en-US" sz="1800" b="0" strike="noStrike" spc="-1">
              <a:solidFill>
                <a:srgbClr val="000000"/>
              </a:solidFill>
              <a:latin typeface="Franklin Gothic Book"/>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6 Content">
    <p:spTree>
      <p:nvGrpSpPr>
        <p:cNvPr id="1" name=""/>
        <p:cNvGrpSpPr/>
        <p:nvPr/>
      </p:nvGrpSpPr>
      <p:grpSpPr>
        <a:xfrm>
          <a:off x="0" y="0"/>
          <a:ext cx="0" cy="0"/>
          <a:chOff x="0" y="0"/>
          <a:chExt cx="0" cy="0"/>
        </a:xfrm>
      </p:grpSpPr>
      <p:sp>
        <p:nvSpPr>
          <p:cNvPr id="43" name="PlaceHolder 2"/>
          <p:cNvSpPr>
            <a:spLocks noGrp="1"/>
          </p:cNvSpPr>
          <p:nvPr>
            <p:ph type="body"/>
          </p:nvPr>
        </p:nvSpPr>
        <p:spPr>
          <a:xfrm>
            <a:off x="609480" y="1348654"/>
            <a:ext cx="3533040" cy="2152706"/>
          </a:xfrm>
          <a:prstGeom prst="rect">
            <a:avLst/>
          </a:prstGeom>
        </p:spPr>
        <p:txBody>
          <a:bodyPr lIns="0" tIns="0" rIns="0" bIns="0">
            <a:normAutofit/>
          </a:bodyPr>
          <a:lstStyle/>
          <a:p>
            <a:pPr lvl="0"/>
            <a:r>
              <a:rPr lang="en-GB" sz="2400" b="0" strike="noStrike" spc="-1" dirty="0">
                <a:solidFill>
                  <a:srgbClr val="0098BD"/>
                </a:solidFill>
                <a:latin typeface="Tahoma"/>
              </a:rPr>
              <a:t>Click to edit Master text styles</a:t>
            </a:r>
          </a:p>
        </p:txBody>
      </p:sp>
      <p:sp>
        <p:nvSpPr>
          <p:cNvPr id="44" name="PlaceHolder 3"/>
          <p:cNvSpPr>
            <a:spLocks noGrp="1"/>
          </p:cNvSpPr>
          <p:nvPr>
            <p:ph type="body"/>
          </p:nvPr>
        </p:nvSpPr>
        <p:spPr>
          <a:xfrm>
            <a:off x="4319640" y="1348654"/>
            <a:ext cx="3533040" cy="2152706"/>
          </a:xfrm>
          <a:prstGeom prst="rect">
            <a:avLst/>
          </a:prstGeom>
        </p:spPr>
        <p:txBody>
          <a:bodyPr lIns="0" tIns="0" rIns="0" bIns="0">
            <a:normAutofit/>
          </a:bodyPr>
          <a:lstStyle/>
          <a:p>
            <a:pPr lvl="0"/>
            <a:r>
              <a:rPr lang="en-GB" sz="2400" b="0" strike="noStrike" spc="-1">
                <a:solidFill>
                  <a:srgbClr val="0098BD"/>
                </a:solidFill>
                <a:latin typeface="Tahoma"/>
              </a:rPr>
              <a:t>Click to edit Master text styles</a:t>
            </a:r>
          </a:p>
        </p:txBody>
      </p:sp>
      <p:sp>
        <p:nvSpPr>
          <p:cNvPr id="45" name="PlaceHolder 4"/>
          <p:cNvSpPr>
            <a:spLocks noGrp="1"/>
          </p:cNvSpPr>
          <p:nvPr>
            <p:ph type="body"/>
          </p:nvPr>
        </p:nvSpPr>
        <p:spPr>
          <a:xfrm>
            <a:off x="8029800" y="1348654"/>
            <a:ext cx="3533040" cy="2152706"/>
          </a:xfrm>
          <a:prstGeom prst="rect">
            <a:avLst/>
          </a:prstGeom>
        </p:spPr>
        <p:txBody>
          <a:bodyPr lIns="0" tIns="0" rIns="0" bIns="0">
            <a:normAutofit/>
          </a:bodyPr>
          <a:lstStyle/>
          <a:p>
            <a:pPr lvl="0"/>
            <a:r>
              <a:rPr lang="en-GB" sz="2400" b="0" strike="noStrike" spc="-1">
                <a:solidFill>
                  <a:srgbClr val="0098BD"/>
                </a:solidFill>
                <a:latin typeface="Tahoma"/>
              </a:rPr>
              <a:t>Click to edit Master text styles</a:t>
            </a:r>
          </a:p>
        </p:txBody>
      </p:sp>
      <p:sp>
        <p:nvSpPr>
          <p:cNvPr id="46" name="PlaceHolder 5"/>
          <p:cNvSpPr>
            <a:spLocks noGrp="1"/>
          </p:cNvSpPr>
          <p:nvPr>
            <p:ph type="body"/>
          </p:nvPr>
        </p:nvSpPr>
        <p:spPr>
          <a:xfrm>
            <a:off x="609480" y="3682080"/>
            <a:ext cx="3533040" cy="2152706"/>
          </a:xfrm>
          <a:prstGeom prst="rect">
            <a:avLst/>
          </a:prstGeom>
        </p:spPr>
        <p:txBody>
          <a:bodyPr lIns="0" tIns="0" rIns="0" bIns="0">
            <a:normAutofit/>
          </a:bodyPr>
          <a:lstStyle/>
          <a:p>
            <a:pPr lvl="0"/>
            <a:r>
              <a:rPr lang="en-GB" sz="2400" b="0" strike="noStrike" spc="-1">
                <a:solidFill>
                  <a:srgbClr val="0098BD"/>
                </a:solidFill>
                <a:latin typeface="Tahoma"/>
              </a:rPr>
              <a:t>Click to edit Master text styles</a:t>
            </a:r>
          </a:p>
        </p:txBody>
      </p:sp>
      <p:sp>
        <p:nvSpPr>
          <p:cNvPr id="47" name="PlaceHolder 6"/>
          <p:cNvSpPr>
            <a:spLocks noGrp="1"/>
          </p:cNvSpPr>
          <p:nvPr>
            <p:ph type="body"/>
          </p:nvPr>
        </p:nvSpPr>
        <p:spPr>
          <a:xfrm>
            <a:off x="4319640" y="3682080"/>
            <a:ext cx="3533040" cy="2152706"/>
          </a:xfrm>
          <a:prstGeom prst="rect">
            <a:avLst/>
          </a:prstGeom>
        </p:spPr>
        <p:txBody>
          <a:bodyPr lIns="0" tIns="0" rIns="0" bIns="0">
            <a:normAutofit/>
          </a:bodyPr>
          <a:lstStyle/>
          <a:p>
            <a:pPr lvl="0"/>
            <a:r>
              <a:rPr lang="en-GB" sz="2400" b="0" strike="noStrike" spc="-1">
                <a:solidFill>
                  <a:srgbClr val="0098BD"/>
                </a:solidFill>
                <a:latin typeface="Tahoma"/>
              </a:rPr>
              <a:t>Click to edit Master text styles</a:t>
            </a:r>
          </a:p>
        </p:txBody>
      </p:sp>
      <p:sp>
        <p:nvSpPr>
          <p:cNvPr id="48" name="PlaceHolder 7"/>
          <p:cNvSpPr>
            <a:spLocks noGrp="1"/>
          </p:cNvSpPr>
          <p:nvPr>
            <p:ph type="body"/>
          </p:nvPr>
        </p:nvSpPr>
        <p:spPr>
          <a:xfrm>
            <a:off x="8029800" y="3682080"/>
            <a:ext cx="3533040" cy="2152706"/>
          </a:xfrm>
          <a:prstGeom prst="rect">
            <a:avLst/>
          </a:prstGeom>
        </p:spPr>
        <p:txBody>
          <a:bodyPr lIns="0" tIns="0" rIns="0" bIns="0">
            <a:normAutofit/>
          </a:bodyPr>
          <a:lstStyle/>
          <a:p>
            <a:pPr lvl="0"/>
            <a:r>
              <a:rPr lang="en-GB" sz="2400" b="0" strike="noStrike" spc="-1">
                <a:solidFill>
                  <a:srgbClr val="0098BD"/>
                </a:solidFill>
                <a:latin typeface="Tahoma"/>
              </a:rPr>
              <a:t>Click to edit Master text styles</a:t>
            </a:r>
          </a:p>
        </p:txBody>
      </p:sp>
      <p:sp>
        <p:nvSpPr>
          <p:cNvPr id="2" name="PlaceHolder 1">
            <a:extLst>
              <a:ext uri="{FF2B5EF4-FFF2-40B4-BE49-F238E27FC236}">
                <a16:creationId xmlns:a16="http://schemas.microsoft.com/office/drawing/2014/main" id="{7CC9A081-45B1-1CA6-BB7A-278C7DB36CD9}"/>
              </a:ext>
            </a:extLst>
          </p:cNvPr>
          <p:cNvSpPr txBox="1">
            <a:spLocks/>
          </p:cNvSpPr>
          <p:nvPr userDrawn="1"/>
        </p:nvSpPr>
        <p:spPr>
          <a:xfrm>
            <a:off x="439028" y="313200"/>
            <a:ext cx="9143640" cy="432235"/>
          </a:xfrm>
          <a:prstGeom prst="rect">
            <a:avLst/>
          </a:prstGeom>
        </p:spPr>
        <p:txBody>
          <a:bodyPr lIns="0" tIns="0" rIns="0" bIns="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1800" spc="-1">
                <a:solidFill>
                  <a:srgbClr val="000000"/>
                </a:solidFill>
                <a:latin typeface="Franklin Gothic Book"/>
              </a:rPr>
              <a:t>Click to edit Master title style</a:t>
            </a:r>
            <a:endParaRPr lang="en-US" sz="1800" spc="-1">
              <a:solidFill>
                <a:srgbClr val="000000"/>
              </a:solidFill>
              <a:latin typeface="Franklin Gothic Book"/>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13" name="PlaceHolder 1"/>
          <p:cNvSpPr>
            <a:spLocks noGrp="1"/>
          </p:cNvSpPr>
          <p:nvPr>
            <p:ph type="title"/>
          </p:nvPr>
        </p:nvSpPr>
        <p:spPr>
          <a:xfrm>
            <a:off x="439028" y="313200"/>
            <a:ext cx="9143640" cy="432235"/>
          </a:xfrm>
          <a:prstGeom prst="rect">
            <a:avLst/>
          </a:prstGeom>
        </p:spPr>
        <p:txBody>
          <a:bodyPr lIns="0" tIns="0" rIns="0" bIns="0" anchor="ctr">
            <a:noAutofit/>
          </a:bodyPr>
          <a:lstStyle>
            <a:lvl1pPr>
              <a:defRPr>
                <a:solidFill>
                  <a:srgbClr val="55BE8C"/>
                </a:solidFill>
              </a:defRPr>
            </a:lvl1pPr>
          </a:lstStyle>
          <a:p>
            <a:r>
              <a:rPr lang="en-GB" sz="1800" b="0" strike="noStrike" spc="-1" dirty="0">
                <a:solidFill>
                  <a:srgbClr val="000000"/>
                </a:solidFill>
                <a:latin typeface="Franklin Gothic Book"/>
              </a:rPr>
              <a:t>Click to edit Master title style</a:t>
            </a:r>
            <a:endParaRPr lang="en-US" sz="1800" b="0" strike="noStrike" spc="-1" dirty="0">
              <a:solidFill>
                <a:srgbClr val="000000"/>
              </a:solidFill>
              <a:latin typeface="Franklin Gothic Book"/>
            </a:endParaRPr>
          </a:p>
        </p:txBody>
      </p:sp>
      <p:sp>
        <p:nvSpPr>
          <p:cNvPr id="14" name="PlaceHolder 2"/>
          <p:cNvSpPr>
            <a:spLocks noGrp="1"/>
          </p:cNvSpPr>
          <p:nvPr>
            <p:ph type="subTitle"/>
          </p:nvPr>
        </p:nvSpPr>
        <p:spPr>
          <a:xfrm>
            <a:off x="609480" y="1604520"/>
            <a:ext cx="10972440" cy="3977280"/>
          </a:xfrm>
          <a:prstGeom prst="rect">
            <a:avLst/>
          </a:prstGeom>
        </p:spPr>
        <p:txBody>
          <a:bodyPr lIns="0" tIns="0" rIns="0" bIns="0" anchor="ctr">
            <a:noAutofit/>
          </a:bodyPr>
          <a:lstStyle/>
          <a:p>
            <a:pPr algn="ctr"/>
            <a:r>
              <a:rPr lang="en-GB" sz="3200" b="0" strike="noStrike" spc="-1">
                <a:latin typeface="Arial"/>
              </a:rPr>
              <a:t>Click to edit Master subtitle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Content">
    <p:spTree>
      <p:nvGrpSpPr>
        <p:cNvPr id="1" name=""/>
        <p:cNvGrpSpPr/>
        <p:nvPr/>
      </p:nvGrpSpPr>
      <p:grpSpPr>
        <a:xfrm>
          <a:off x="0" y="0"/>
          <a:ext cx="0" cy="0"/>
          <a:chOff x="0" y="0"/>
          <a:chExt cx="0" cy="0"/>
        </a:xfrm>
      </p:grpSpPr>
      <p:sp>
        <p:nvSpPr>
          <p:cNvPr id="16" name="PlaceHolder 2"/>
          <p:cNvSpPr>
            <a:spLocks noGrp="1"/>
          </p:cNvSpPr>
          <p:nvPr>
            <p:ph type="body"/>
          </p:nvPr>
        </p:nvSpPr>
        <p:spPr>
          <a:xfrm>
            <a:off x="609480" y="1348654"/>
            <a:ext cx="10972440" cy="4233146"/>
          </a:xfrm>
          <a:prstGeom prst="rect">
            <a:avLst/>
          </a:prstGeom>
        </p:spPr>
        <p:txBody>
          <a:bodyPr lIns="0" tIns="0" rIns="0" bIns="0">
            <a:normAutofit/>
          </a:bodyPr>
          <a:lstStyle/>
          <a:p>
            <a:pPr lvl="0"/>
            <a:r>
              <a:rPr lang="en-GB" sz="2400" b="0" strike="noStrike" spc="-1">
                <a:solidFill>
                  <a:srgbClr val="0098BD"/>
                </a:solidFill>
                <a:latin typeface="Tahoma"/>
              </a:rPr>
              <a:t>Click to edit Master text styles</a:t>
            </a:r>
          </a:p>
        </p:txBody>
      </p:sp>
      <p:sp>
        <p:nvSpPr>
          <p:cNvPr id="2" name="PlaceHolder 1">
            <a:extLst>
              <a:ext uri="{FF2B5EF4-FFF2-40B4-BE49-F238E27FC236}">
                <a16:creationId xmlns:a16="http://schemas.microsoft.com/office/drawing/2014/main" id="{DA398F7C-9FBD-11B6-A9C5-AB64EBD27051}"/>
              </a:ext>
            </a:extLst>
          </p:cNvPr>
          <p:cNvSpPr>
            <a:spLocks noGrp="1"/>
          </p:cNvSpPr>
          <p:nvPr>
            <p:ph type="title" idx="10"/>
          </p:nvPr>
        </p:nvSpPr>
        <p:spPr>
          <a:xfrm>
            <a:off x="439028" y="313200"/>
            <a:ext cx="9143640" cy="432235"/>
          </a:xfrm>
          <a:prstGeom prst="rect">
            <a:avLst/>
          </a:prstGeom>
        </p:spPr>
        <p:txBody>
          <a:bodyPr lIns="0" tIns="0" rIns="0" bIns="0" anchor="ctr">
            <a:noAutofit/>
          </a:bodyPr>
          <a:lstStyle/>
          <a:p>
            <a:r>
              <a:rPr lang="en-GB" sz="1800" b="0" strike="noStrike" spc="-1">
                <a:solidFill>
                  <a:srgbClr val="000000"/>
                </a:solidFill>
                <a:latin typeface="Franklin Gothic Book"/>
              </a:rPr>
              <a:t>Click to edit Master title style</a:t>
            </a:r>
            <a:endParaRPr lang="en-US" sz="1800" b="0" strike="noStrike" spc="-1">
              <a:solidFill>
                <a:srgbClr val="000000"/>
              </a:solidFill>
              <a:latin typeface="Franklin Gothic Book"/>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2 Content">
    <p:spTree>
      <p:nvGrpSpPr>
        <p:cNvPr id="1" name=""/>
        <p:cNvGrpSpPr/>
        <p:nvPr/>
      </p:nvGrpSpPr>
      <p:grpSpPr>
        <a:xfrm>
          <a:off x="0" y="0"/>
          <a:ext cx="0" cy="0"/>
          <a:chOff x="0" y="0"/>
          <a:chExt cx="0" cy="0"/>
        </a:xfrm>
      </p:grpSpPr>
      <p:sp>
        <p:nvSpPr>
          <p:cNvPr id="18" name="PlaceHolder 2"/>
          <p:cNvSpPr>
            <a:spLocks noGrp="1"/>
          </p:cNvSpPr>
          <p:nvPr>
            <p:ph type="body"/>
          </p:nvPr>
        </p:nvSpPr>
        <p:spPr>
          <a:xfrm>
            <a:off x="609480" y="1348654"/>
            <a:ext cx="5354280" cy="4233146"/>
          </a:xfrm>
          <a:prstGeom prst="rect">
            <a:avLst/>
          </a:prstGeom>
        </p:spPr>
        <p:txBody>
          <a:bodyPr lIns="0" tIns="0" rIns="0" bIns="0">
            <a:normAutofit/>
          </a:bodyPr>
          <a:lstStyle/>
          <a:p>
            <a:pPr lvl="0"/>
            <a:r>
              <a:rPr lang="en-GB" sz="2400" b="0" strike="noStrike" spc="-1">
                <a:solidFill>
                  <a:srgbClr val="0098BD"/>
                </a:solidFill>
                <a:latin typeface="Tahoma"/>
              </a:rPr>
              <a:t>Click to edit Master text styles</a:t>
            </a:r>
          </a:p>
        </p:txBody>
      </p:sp>
      <p:sp>
        <p:nvSpPr>
          <p:cNvPr id="19" name="PlaceHolder 3"/>
          <p:cNvSpPr>
            <a:spLocks noGrp="1"/>
          </p:cNvSpPr>
          <p:nvPr>
            <p:ph type="body"/>
          </p:nvPr>
        </p:nvSpPr>
        <p:spPr>
          <a:xfrm>
            <a:off x="6231960" y="1348654"/>
            <a:ext cx="5354280" cy="4233146"/>
          </a:xfrm>
          <a:prstGeom prst="rect">
            <a:avLst/>
          </a:prstGeom>
        </p:spPr>
        <p:txBody>
          <a:bodyPr lIns="0" tIns="0" rIns="0" bIns="0">
            <a:normAutofit/>
          </a:bodyPr>
          <a:lstStyle/>
          <a:p>
            <a:pPr lvl="0"/>
            <a:r>
              <a:rPr lang="en-GB" sz="2400" b="0" strike="noStrike" spc="-1">
                <a:solidFill>
                  <a:srgbClr val="0098BD"/>
                </a:solidFill>
                <a:latin typeface="Tahoma"/>
              </a:rPr>
              <a:t>Click to edit Master text styles</a:t>
            </a:r>
          </a:p>
        </p:txBody>
      </p:sp>
      <p:sp>
        <p:nvSpPr>
          <p:cNvPr id="2" name="PlaceHolder 1">
            <a:extLst>
              <a:ext uri="{FF2B5EF4-FFF2-40B4-BE49-F238E27FC236}">
                <a16:creationId xmlns:a16="http://schemas.microsoft.com/office/drawing/2014/main" id="{FC3F315E-A2FB-AE08-FFCD-36CF73B48646}"/>
              </a:ext>
            </a:extLst>
          </p:cNvPr>
          <p:cNvSpPr>
            <a:spLocks noGrp="1"/>
          </p:cNvSpPr>
          <p:nvPr>
            <p:ph type="title" idx="10"/>
          </p:nvPr>
        </p:nvSpPr>
        <p:spPr>
          <a:xfrm>
            <a:off x="439028" y="313200"/>
            <a:ext cx="9143640" cy="432235"/>
          </a:xfrm>
          <a:prstGeom prst="rect">
            <a:avLst/>
          </a:prstGeom>
        </p:spPr>
        <p:txBody>
          <a:bodyPr lIns="0" tIns="0" rIns="0" bIns="0" anchor="ctr">
            <a:noAutofit/>
          </a:bodyPr>
          <a:lstStyle/>
          <a:p>
            <a:r>
              <a:rPr lang="en-GB" sz="1800" b="0" strike="noStrike" spc="-1">
                <a:solidFill>
                  <a:srgbClr val="000000"/>
                </a:solidFill>
                <a:latin typeface="Franklin Gothic Book"/>
              </a:rPr>
              <a:t>Click to edit Master title style</a:t>
            </a:r>
            <a:endParaRPr lang="en-US" sz="1800" b="0" strike="noStrike" spc="-1">
              <a:solidFill>
                <a:srgbClr val="000000"/>
              </a:solidFill>
              <a:latin typeface="Franklin Gothic Book"/>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34B16051-FC35-821D-E7E2-A525AD26C5A9}"/>
              </a:ext>
            </a:extLst>
          </p:cNvPr>
          <p:cNvSpPr>
            <a:spLocks noGrp="1"/>
          </p:cNvSpPr>
          <p:nvPr>
            <p:ph type="title"/>
          </p:nvPr>
        </p:nvSpPr>
        <p:spPr>
          <a:xfrm>
            <a:off x="439028" y="313200"/>
            <a:ext cx="9143640" cy="432235"/>
          </a:xfrm>
          <a:prstGeom prst="rect">
            <a:avLst/>
          </a:prstGeom>
        </p:spPr>
        <p:txBody>
          <a:bodyPr lIns="0" tIns="0" rIns="0" bIns="0" anchor="ctr">
            <a:noAutofit/>
          </a:bodyPr>
          <a:lstStyle/>
          <a:p>
            <a:r>
              <a:rPr lang="en-GB" sz="1800" b="0" strike="noStrike" spc="-1">
                <a:solidFill>
                  <a:srgbClr val="000000"/>
                </a:solidFill>
                <a:latin typeface="Franklin Gothic Book"/>
              </a:rPr>
              <a:t>Click to edit Master title style</a:t>
            </a:r>
            <a:endParaRPr lang="en-US" sz="1800" b="0" strike="noStrike" spc="-1">
              <a:solidFill>
                <a:srgbClr val="000000"/>
              </a:solidFill>
              <a:latin typeface="Franklin Gothic Book"/>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21" name="PlaceHolder 1"/>
          <p:cNvSpPr>
            <a:spLocks noGrp="1"/>
          </p:cNvSpPr>
          <p:nvPr>
            <p:ph type="subTitle"/>
          </p:nvPr>
        </p:nvSpPr>
        <p:spPr>
          <a:xfrm>
            <a:off x="299880" y="999000"/>
            <a:ext cx="9143640" cy="2391120"/>
          </a:xfrm>
          <a:prstGeom prst="rect">
            <a:avLst/>
          </a:prstGeom>
        </p:spPr>
        <p:txBody>
          <a:bodyPr lIns="0" tIns="0" rIns="0" bIns="0" anchor="ctr">
            <a:noAutofit/>
          </a:bodyPr>
          <a:lstStyle/>
          <a:p>
            <a:pPr algn="ctr"/>
            <a:r>
              <a:rPr lang="en-GB" sz="3200" b="0" strike="noStrike" spc="-1">
                <a:latin typeface="Arial"/>
              </a:rPr>
              <a:t>Click to edit Master subtitle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2 Content and Content">
    <p:spTree>
      <p:nvGrpSpPr>
        <p:cNvPr id="1" name=""/>
        <p:cNvGrpSpPr/>
        <p:nvPr/>
      </p:nvGrpSpPr>
      <p:grpSpPr>
        <a:xfrm>
          <a:off x="0" y="0"/>
          <a:ext cx="0" cy="0"/>
          <a:chOff x="0" y="0"/>
          <a:chExt cx="0" cy="0"/>
        </a:xfrm>
      </p:grpSpPr>
      <p:sp>
        <p:nvSpPr>
          <p:cNvPr id="23" name="PlaceHolder 2"/>
          <p:cNvSpPr>
            <a:spLocks noGrp="1"/>
          </p:cNvSpPr>
          <p:nvPr>
            <p:ph type="body"/>
          </p:nvPr>
        </p:nvSpPr>
        <p:spPr>
          <a:xfrm>
            <a:off x="609480" y="1362912"/>
            <a:ext cx="5354280" cy="2018707"/>
          </a:xfrm>
          <a:prstGeom prst="rect">
            <a:avLst/>
          </a:prstGeom>
        </p:spPr>
        <p:txBody>
          <a:bodyPr lIns="0" tIns="0" rIns="0" bIns="0">
            <a:normAutofit/>
          </a:bodyPr>
          <a:lstStyle/>
          <a:p>
            <a:pPr lvl="0"/>
            <a:r>
              <a:rPr lang="en-GB" sz="2400" b="0" strike="noStrike" spc="-1">
                <a:solidFill>
                  <a:srgbClr val="0098BD"/>
                </a:solidFill>
                <a:latin typeface="Tahoma"/>
              </a:rPr>
              <a:t>Click to edit Master text styles</a:t>
            </a:r>
          </a:p>
        </p:txBody>
      </p:sp>
      <p:sp>
        <p:nvSpPr>
          <p:cNvPr id="24" name="PlaceHolder 3"/>
          <p:cNvSpPr>
            <a:spLocks noGrp="1"/>
          </p:cNvSpPr>
          <p:nvPr>
            <p:ph type="body"/>
          </p:nvPr>
        </p:nvSpPr>
        <p:spPr>
          <a:xfrm>
            <a:off x="6231960" y="1348654"/>
            <a:ext cx="5354280" cy="4233146"/>
          </a:xfrm>
          <a:prstGeom prst="rect">
            <a:avLst/>
          </a:prstGeom>
        </p:spPr>
        <p:txBody>
          <a:bodyPr lIns="0" tIns="0" rIns="0" bIns="0">
            <a:normAutofit/>
          </a:bodyPr>
          <a:lstStyle/>
          <a:p>
            <a:pPr lvl="0"/>
            <a:r>
              <a:rPr lang="en-GB" sz="2400" b="0" strike="noStrike" spc="-1">
                <a:solidFill>
                  <a:srgbClr val="0098BD"/>
                </a:solidFill>
                <a:latin typeface="Tahoma"/>
              </a:rPr>
              <a:t>Click to edit Master text styles</a:t>
            </a:r>
          </a:p>
        </p:txBody>
      </p:sp>
      <p:sp>
        <p:nvSpPr>
          <p:cNvPr id="25" name="PlaceHolder 4"/>
          <p:cNvSpPr>
            <a:spLocks noGrp="1"/>
          </p:cNvSpPr>
          <p:nvPr>
            <p:ph type="body"/>
          </p:nvPr>
        </p:nvSpPr>
        <p:spPr>
          <a:xfrm>
            <a:off x="609480" y="3563092"/>
            <a:ext cx="5354280" cy="2018707"/>
          </a:xfrm>
          <a:prstGeom prst="rect">
            <a:avLst/>
          </a:prstGeom>
        </p:spPr>
        <p:txBody>
          <a:bodyPr lIns="0" tIns="0" rIns="0" bIns="0">
            <a:normAutofit/>
          </a:bodyPr>
          <a:lstStyle/>
          <a:p>
            <a:pPr lvl="0"/>
            <a:r>
              <a:rPr lang="en-GB" sz="2400" b="0" strike="noStrike" spc="-1">
                <a:solidFill>
                  <a:srgbClr val="0098BD"/>
                </a:solidFill>
                <a:latin typeface="Tahoma"/>
              </a:rPr>
              <a:t>Click to edit Master text styles</a:t>
            </a:r>
          </a:p>
        </p:txBody>
      </p:sp>
      <p:sp>
        <p:nvSpPr>
          <p:cNvPr id="2" name="PlaceHolder 1">
            <a:extLst>
              <a:ext uri="{FF2B5EF4-FFF2-40B4-BE49-F238E27FC236}">
                <a16:creationId xmlns:a16="http://schemas.microsoft.com/office/drawing/2014/main" id="{65960D91-D829-A00E-F1B6-92933535B3A1}"/>
              </a:ext>
            </a:extLst>
          </p:cNvPr>
          <p:cNvSpPr>
            <a:spLocks noGrp="1"/>
          </p:cNvSpPr>
          <p:nvPr>
            <p:ph type="title" idx="10"/>
          </p:nvPr>
        </p:nvSpPr>
        <p:spPr>
          <a:xfrm>
            <a:off x="439028" y="313200"/>
            <a:ext cx="9143640" cy="432235"/>
          </a:xfrm>
          <a:prstGeom prst="rect">
            <a:avLst/>
          </a:prstGeom>
        </p:spPr>
        <p:txBody>
          <a:bodyPr lIns="0" tIns="0" rIns="0" bIns="0" anchor="ctr">
            <a:noAutofit/>
          </a:bodyPr>
          <a:lstStyle/>
          <a:p>
            <a:r>
              <a:rPr lang="en-GB" sz="1800" b="0" strike="noStrike" spc="-1">
                <a:solidFill>
                  <a:srgbClr val="000000"/>
                </a:solidFill>
                <a:latin typeface="Franklin Gothic Book"/>
              </a:rPr>
              <a:t>Click to edit Master title style</a:t>
            </a:r>
            <a:endParaRPr lang="en-US" sz="1800" b="0" strike="noStrike" spc="-1">
              <a:solidFill>
                <a:srgbClr val="000000"/>
              </a:solidFill>
              <a:latin typeface="Franklin Gothic Book"/>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Content and 2 Content">
    <p:spTree>
      <p:nvGrpSpPr>
        <p:cNvPr id="1" name=""/>
        <p:cNvGrpSpPr/>
        <p:nvPr/>
      </p:nvGrpSpPr>
      <p:grpSpPr>
        <a:xfrm>
          <a:off x="0" y="0"/>
          <a:ext cx="0" cy="0"/>
          <a:chOff x="0" y="0"/>
          <a:chExt cx="0" cy="0"/>
        </a:xfrm>
      </p:grpSpPr>
      <p:sp>
        <p:nvSpPr>
          <p:cNvPr id="27" name="PlaceHolder 2"/>
          <p:cNvSpPr>
            <a:spLocks noGrp="1"/>
          </p:cNvSpPr>
          <p:nvPr>
            <p:ph type="body"/>
          </p:nvPr>
        </p:nvSpPr>
        <p:spPr>
          <a:xfrm>
            <a:off x="609480" y="1345377"/>
            <a:ext cx="5354280" cy="4236423"/>
          </a:xfrm>
          <a:prstGeom prst="rect">
            <a:avLst/>
          </a:prstGeom>
        </p:spPr>
        <p:txBody>
          <a:bodyPr lIns="0" tIns="0" rIns="0" bIns="0">
            <a:normAutofit/>
          </a:bodyPr>
          <a:lstStyle/>
          <a:p>
            <a:pPr lvl="0"/>
            <a:r>
              <a:rPr lang="en-GB" sz="2400" b="0" strike="noStrike" spc="-1">
                <a:solidFill>
                  <a:srgbClr val="0098BD"/>
                </a:solidFill>
                <a:latin typeface="Tahoma"/>
              </a:rPr>
              <a:t>Click to edit Master text styles</a:t>
            </a:r>
          </a:p>
        </p:txBody>
      </p:sp>
      <p:sp>
        <p:nvSpPr>
          <p:cNvPr id="28" name="PlaceHolder 3"/>
          <p:cNvSpPr>
            <a:spLocks noGrp="1"/>
          </p:cNvSpPr>
          <p:nvPr>
            <p:ph type="body"/>
          </p:nvPr>
        </p:nvSpPr>
        <p:spPr>
          <a:xfrm>
            <a:off x="6218301" y="1345377"/>
            <a:ext cx="5354280" cy="2020430"/>
          </a:xfrm>
          <a:prstGeom prst="rect">
            <a:avLst/>
          </a:prstGeom>
        </p:spPr>
        <p:txBody>
          <a:bodyPr lIns="0" tIns="0" rIns="0" bIns="0">
            <a:normAutofit/>
          </a:bodyPr>
          <a:lstStyle/>
          <a:p>
            <a:pPr lvl="0"/>
            <a:r>
              <a:rPr lang="en-GB" sz="2400" b="0" strike="noStrike" spc="-1">
                <a:solidFill>
                  <a:srgbClr val="0098BD"/>
                </a:solidFill>
                <a:latin typeface="Tahoma"/>
              </a:rPr>
              <a:t>Click to edit Master text styles</a:t>
            </a:r>
          </a:p>
        </p:txBody>
      </p:sp>
      <p:sp>
        <p:nvSpPr>
          <p:cNvPr id="29" name="PlaceHolder 4"/>
          <p:cNvSpPr>
            <a:spLocks noGrp="1"/>
          </p:cNvSpPr>
          <p:nvPr>
            <p:ph type="body"/>
          </p:nvPr>
        </p:nvSpPr>
        <p:spPr>
          <a:xfrm>
            <a:off x="6231960" y="3558490"/>
            <a:ext cx="5354280" cy="2020430"/>
          </a:xfrm>
          <a:prstGeom prst="rect">
            <a:avLst/>
          </a:prstGeom>
        </p:spPr>
        <p:txBody>
          <a:bodyPr lIns="0" tIns="0" rIns="0" bIns="0">
            <a:normAutofit/>
          </a:bodyPr>
          <a:lstStyle/>
          <a:p>
            <a:pPr lvl="0"/>
            <a:r>
              <a:rPr lang="en-GB" sz="2400" b="0" strike="noStrike" spc="-1">
                <a:solidFill>
                  <a:srgbClr val="0098BD"/>
                </a:solidFill>
                <a:latin typeface="Tahoma"/>
              </a:rPr>
              <a:t>Click to edit Master text styles</a:t>
            </a:r>
          </a:p>
        </p:txBody>
      </p:sp>
      <p:sp>
        <p:nvSpPr>
          <p:cNvPr id="2" name="PlaceHolder 1">
            <a:extLst>
              <a:ext uri="{FF2B5EF4-FFF2-40B4-BE49-F238E27FC236}">
                <a16:creationId xmlns:a16="http://schemas.microsoft.com/office/drawing/2014/main" id="{2CB517FA-4F18-0AA4-D747-21AFFAB1F6B1}"/>
              </a:ext>
            </a:extLst>
          </p:cNvPr>
          <p:cNvSpPr>
            <a:spLocks noGrp="1"/>
          </p:cNvSpPr>
          <p:nvPr>
            <p:ph type="title" idx="10"/>
          </p:nvPr>
        </p:nvSpPr>
        <p:spPr>
          <a:xfrm>
            <a:off x="439028" y="313200"/>
            <a:ext cx="9143640" cy="432235"/>
          </a:xfrm>
          <a:prstGeom prst="rect">
            <a:avLst/>
          </a:prstGeom>
        </p:spPr>
        <p:txBody>
          <a:bodyPr lIns="0" tIns="0" rIns="0" bIns="0" anchor="ctr">
            <a:noAutofit/>
          </a:bodyPr>
          <a:lstStyle/>
          <a:p>
            <a:r>
              <a:rPr lang="en-GB" sz="1800" b="0" strike="noStrike" spc="-1">
                <a:solidFill>
                  <a:srgbClr val="000000"/>
                </a:solidFill>
                <a:latin typeface="Franklin Gothic Book"/>
              </a:rPr>
              <a:t>Click to edit Master title style</a:t>
            </a:r>
            <a:endParaRPr lang="en-US" sz="1800" b="0" strike="noStrike" spc="-1">
              <a:solidFill>
                <a:srgbClr val="000000"/>
              </a:solidFill>
              <a:latin typeface="Franklin Gothic Book"/>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2 Content over Content">
    <p:spTree>
      <p:nvGrpSpPr>
        <p:cNvPr id="1" name=""/>
        <p:cNvGrpSpPr/>
        <p:nvPr/>
      </p:nvGrpSpPr>
      <p:grpSpPr>
        <a:xfrm>
          <a:off x="0" y="0"/>
          <a:ext cx="0" cy="0"/>
          <a:chOff x="0" y="0"/>
          <a:chExt cx="0" cy="0"/>
        </a:xfrm>
      </p:grpSpPr>
      <p:sp>
        <p:nvSpPr>
          <p:cNvPr id="31" name="PlaceHolder 2"/>
          <p:cNvSpPr>
            <a:spLocks noGrp="1"/>
          </p:cNvSpPr>
          <p:nvPr>
            <p:ph type="body"/>
          </p:nvPr>
        </p:nvSpPr>
        <p:spPr>
          <a:xfrm>
            <a:off x="609480" y="1351440"/>
            <a:ext cx="5354280" cy="2149920"/>
          </a:xfrm>
          <a:prstGeom prst="rect">
            <a:avLst/>
          </a:prstGeom>
        </p:spPr>
        <p:txBody>
          <a:bodyPr lIns="0" tIns="0" rIns="0" bIns="0">
            <a:normAutofit/>
          </a:bodyPr>
          <a:lstStyle/>
          <a:p>
            <a:pPr lvl="0"/>
            <a:r>
              <a:rPr lang="en-GB" sz="2400" b="0" strike="noStrike" spc="-1">
                <a:solidFill>
                  <a:srgbClr val="0098BD"/>
                </a:solidFill>
                <a:latin typeface="Tahoma"/>
              </a:rPr>
              <a:t>Click to edit Master text styles</a:t>
            </a:r>
          </a:p>
        </p:txBody>
      </p:sp>
      <p:sp>
        <p:nvSpPr>
          <p:cNvPr id="32" name="PlaceHolder 3"/>
          <p:cNvSpPr>
            <a:spLocks noGrp="1"/>
          </p:cNvSpPr>
          <p:nvPr>
            <p:ph type="body"/>
          </p:nvPr>
        </p:nvSpPr>
        <p:spPr>
          <a:xfrm>
            <a:off x="6218303" y="1351440"/>
            <a:ext cx="5354280" cy="2147134"/>
          </a:xfrm>
          <a:prstGeom prst="rect">
            <a:avLst/>
          </a:prstGeom>
        </p:spPr>
        <p:txBody>
          <a:bodyPr lIns="0" tIns="0" rIns="0" bIns="0">
            <a:normAutofit/>
          </a:bodyPr>
          <a:lstStyle/>
          <a:p>
            <a:pPr lvl="0"/>
            <a:r>
              <a:rPr lang="en-GB" sz="2400" b="0" strike="noStrike" spc="-1">
                <a:solidFill>
                  <a:srgbClr val="0098BD"/>
                </a:solidFill>
                <a:latin typeface="Tahoma"/>
              </a:rPr>
              <a:t>Click to edit Master text styles</a:t>
            </a:r>
          </a:p>
        </p:txBody>
      </p:sp>
      <p:sp>
        <p:nvSpPr>
          <p:cNvPr id="33" name="PlaceHolder 4"/>
          <p:cNvSpPr>
            <a:spLocks noGrp="1"/>
          </p:cNvSpPr>
          <p:nvPr>
            <p:ph type="body"/>
          </p:nvPr>
        </p:nvSpPr>
        <p:spPr>
          <a:xfrm>
            <a:off x="609480" y="3682079"/>
            <a:ext cx="10972440" cy="2147133"/>
          </a:xfrm>
          <a:prstGeom prst="rect">
            <a:avLst/>
          </a:prstGeom>
        </p:spPr>
        <p:txBody>
          <a:bodyPr lIns="0" tIns="0" rIns="0" bIns="0">
            <a:normAutofit/>
          </a:bodyPr>
          <a:lstStyle/>
          <a:p>
            <a:pPr lvl="0"/>
            <a:r>
              <a:rPr lang="en-GB" sz="2400" b="0" strike="noStrike" spc="-1">
                <a:solidFill>
                  <a:srgbClr val="0098BD"/>
                </a:solidFill>
                <a:latin typeface="Tahoma"/>
              </a:rPr>
              <a:t>Click to edit Master text styles</a:t>
            </a:r>
          </a:p>
        </p:txBody>
      </p:sp>
      <p:sp>
        <p:nvSpPr>
          <p:cNvPr id="2" name="PlaceHolder 1">
            <a:extLst>
              <a:ext uri="{FF2B5EF4-FFF2-40B4-BE49-F238E27FC236}">
                <a16:creationId xmlns:a16="http://schemas.microsoft.com/office/drawing/2014/main" id="{2F4BD4EC-8899-F6A6-5547-A5B8ECF11782}"/>
              </a:ext>
            </a:extLst>
          </p:cNvPr>
          <p:cNvSpPr>
            <a:spLocks noGrp="1"/>
          </p:cNvSpPr>
          <p:nvPr>
            <p:ph type="title" idx="10"/>
          </p:nvPr>
        </p:nvSpPr>
        <p:spPr>
          <a:xfrm>
            <a:off x="439028" y="313200"/>
            <a:ext cx="9143640" cy="432235"/>
          </a:xfrm>
          <a:prstGeom prst="rect">
            <a:avLst/>
          </a:prstGeom>
        </p:spPr>
        <p:txBody>
          <a:bodyPr lIns="0" tIns="0" rIns="0" bIns="0" anchor="ctr">
            <a:noAutofit/>
          </a:bodyPr>
          <a:lstStyle/>
          <a:p>
            <a:r>
              <a:rPr lang="en-GB" sz="1800" b="0" strike="noStrike" spc="-1">
                <a:solidFill>
                  <a:srgbClr val="000000"/>
                </a:solidFill>
                <a:latin typeface="Franklin Gothic Book"/>
              </a:rPr>
              <a:t>Click to edit Master title style</a:t>
            </a:r>
            <a:endParaRPr lang="en-US" sz="1800" b="0" strike="noStrike" spc="-1">
              <a:solidFill>
                <a:srgbClr val="000000"/>
              </a:solidFill>
              <a:latin typeface="Franklin Gothic Book"/>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w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 name="CustomShape 1"/>
          <p:cNvSpPr/>
          <p:nvPr/>
        </p:nvSpPr>
        <p:spPr>
          <a:xfrm>
            <a:off x="299880" y="6301080"/>
            <a:ext cx="833181" cy="40716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en-GB" sz="900" b="0" strike="noStrike" spc="-1" dirty="0">
                <a:solidFill>
                  <a:srgbClr val="FFFFFF"/>
                </a:solidFill>
                <a:latin typeface="Franklin Gothic Book"/>
              </a:rPr>
              <a:t>Your ERN logo here</a:t>
            </a:r>
            <a:endParaRPr lang="en-GB" sz="900" b="0" strike="noStrike" spc="-1" dirty="0">
              <a:latin typeface="Arial"/>
            </a:endParaRPr>
          </a:p>
        </p:txBody>
      </p:sp>
      <p:sp>
        <p:nvSpPr>
          <p:cNvPr id="14" name="CustomShape 2"/>
          <p:cNvSpPr/>
          <p:nvPr/>
        </p:nvSpPr>
        <p:spPr>
          <a:xfrm>
            <a:off x="0" y="-1800"/>
            <a:ext cx="12191760" cy="45360"/>
          </a:xfrm>
          <a:prstGeom prst="rect">
            <a:avLst/>
          </a:prstGeom>
          <a:solidFill>
            <a:schemeClr val="accent3"/>
          </a:solidFill>
          <a:ln>
            <a:solidFill>
              <a:schemeClr val="accent1"/>
            </a:solidFill>
          </a:ln>
        </p:spPr>
        <p:style>
          <a:lnRef idx="2">
            <a:schemeClr val="accent1">
              <a:shade val="50000"/>
            </a:schemeClr>
          </a:lnRef>
          <a:fillRef idx="1">
            <a:schemeClr val="accent1"/>
          </a:fillRef>
          <a:effectRef idx="0">
            <a:schemeClr val="accent1"/>
          </a:effectRef>
          <a:fontRef idx="minor"/>
        </p:style>
        <p:txBody>
          <a:bodyPr/>
          <a:lstStyle/>
          <a:p>
            <a:endParaRPr lang="fr-FR"/>
          </a:p>
        </p:txBody>
      </p:sp>
      <p:sp>
        <p:nvSpPr>
          <p:cNvPr id="2" name="CustomShape 3"/>
          <p:cNvSpPr/>
          <p:nvPr/>
        </p:nvSpPr>
        <p:spPr>
          <a:xfrm>
            <a:off x="0" y="6824160"/>
            <a:ext cx="12191760" cy="45360"/>
          </a:xfrm>
          <a:prstGeom prst="rect">
            <a:avLst/>
          </a:prstGeom>
          <a:solidFill>
            <a:schemeClr val="accent3"/>
          </a:solidFill>
          <a:ln>
            <a:solidFill>
              <a:schemeClr val="accent1"/>
            </a:solidFill>
          </a:ln>
        </p:spPr>
        <p:style>
          <a:lnRef idx="2">
            <a:schemeClr val="accent1">
              <a:shade val="50000"/>
            </a:schemeClr>
          </a:lnRef>
          <a:fillRef idx="1">
            <a:schemeClr val="accent1"/>
          </a:fillRef>
          <a:effectRef idx="0">
            <a:schemeClr val="accent1"/>
          </a:effectRef>
          <a:fontRef idx="minor"/>
        </p:style>
        <p:txBody>
          <a:bodyPr/>
          <a:lstStyle/>
          <a:p>
            <a:endParaRPr lang="fr-FR"/>
          </a:p>
        </p:txBody>
      </p:sp>
      <p:sp>
        <p:nvSpPr>
          <p:cNvPr id="4" name="PlaceHolder 4"/>
          <p:cNvSpPr>
            <a:spLocks noGrp="1"/>
          </p:cNvSpPr>
          <p:nvPr>
            <p:ph type="title"/>
          </p:nvPr>
        </p:nvSpPr>
        <p:spPr>
          <a:xfrm>
            <a:off x="317880" y="268137"/>
            <a:ext cx="9143640" cy="562320"/>
          </a:xfrm>
          <a:prstGeom prst="rect">
            <a:avLst/>
          </a:prstGeom>
        </p:spPr>
        <p:txBody>
          <a:bodyPr anchor="b">
            <a:noAutofit/>
          </a:bodyPr>
          <a:lstStyle/>
          <a:p>
            <a:pPr>
              <a:lnSpc>
                <a:spcPct val="90000"/>
              </a:lnSpc>
            </a:pPr>
            <a:r>
              <a:rPr lang="en-GB" sz="4000" b="0" strike="noStrike" cap="small" spc="-1" dirty="0">
                <a:solidFill>
                  <a:srgbClr val="55BE8C"/>
                </a:solidFill>
                <a:latin typeface="Andika"/>
              </a:rPr>
              <a:t>Click to edit Master title style</a:t>
            </a:r>
            <a:endParaRPr lang="en-US" sz="4000" b="0" strike="noStrike" spc="-1" dirty="0">
              <a:solidFill>
                <a:srgbClr val="000000"/>
              </a:solidFill>
              <a:latin typeface="Franklin Gothic Book"/>
            </a:endParaRPr>
          </a:p>
        </p:txBody>
      </p:sp>
      <p:sp>
        <p:nvSpPr>
          <p:cNvPr id="5" name="PlaceHolder 5"/>
          <p:cNvSpPr>
            <a:spLocks noGrp="1"/>
          </p:cNvSpPr>
          <p:nvPr>
            <p:ph type="dt"/>
          </p:nvPr>
        </p:nvSpPr>
        <p:spPr>
          <a:xfrm>
            <a:off x="10204200" y="6351840"/>
            <a:ext cx="1053000" cy="364680"/>
          </a:xfrm>
          <a:prstGeom prst="rect">
            <a:avLst/>
          </a:prstGeom>
        </p:spPr>
        <p:txBody>
          <a:bodyPr anchor="ctr">
            <a:noAutofit/>
          </a:bodyPr>
          <a:lstStyle/>
          <a:p>
            <a:pPr algn="r">
              <a:lnSpc>
                <a:spcPct val="100000"/>
              </a:lnSpc>
            </a:pPr>
            <a:fld id="{759B104F-0EEB-4D45-81A3-92E3C2E7AE89}" type="datetime3">
              <a:rPr lang="en-GB" sz="1000" b="0" strike="noStrike" spc="-1">
                <a:solidFill>
                  <a:srgbClr val="8B8B8B"/>
                </a:solidFill>
                <a:latin typeface="Franklin Gothic Book"/>
              </a:rPr>
              <a:t>28 January, 2026</a:t>
            </a:fld>
            <a:endParaRPr lang="en-GB" sz="1000" b="0" strike="noStrike" spc="-1">
              <a:latin typeface="Times New Roman"/>
            </a:endParaRPr>
          </a:p>
        </p:txBody>
      </p:sp>
      <p:sp>
        <p:nvSpPr>
          <p:cNvPr id="6" name="PlaceHolder 6"/>
          <p:cNvSpPr>
            <a:spLocks noGrp="1"/>
          </p:cNvSpPr>
          <p:nvPr>
            <p:ph type="ftr"/>
          </p:nvPr>
        </p:nvSpPr>
        <p:spPr>
          <a:xfrm>
            <a:off x="3959280" y="6356520"/>
            <a:ext cx="6215760" cy="364680"/>
          </a:xfrm>
          <a:prstGeom prst="rect">
            <a:avLst/>
          </a:prstGeom>
        </p:spPr>
        <p:txBody>
          <a:bodyPr anchor="ctr">
            <a:noAutofit/>
          </a:bodyPr>
          <a:lstStyle/>
          <a:p>
            <a:pPr>
              <a:lnSpc>
                <a:spcPct val="100000"/>
              </a:lnSpc>
            </a:pPr>
            <a:r>
              <a:rPr lang="en-GB" sz="800" b="0" strike="noStrike" spc="-1">
                <a:solidFill>
                  <a:srgbClr val="8B8B8B"/>
                </a:solidFill>
                <a:latin typeface="Tahoma"/>
                <a:ea typeface="Tahoma"/>
              </a:rPr>
              <a:t>This presentation is owned by the ERN and may contain information that is confidential, proprietary or otherwise legally protected.</a:t>
            </a:r>
            <a:endParaRPr lang="en-GB" sz="800" b="0" strike="noStrike" spc="-1">
              <a:latin typeface="Times New Roman"/>
            </a:endParaRPr>
          </a:p>
        </p:txBody>
      </p:sp>
      <p:sp>
        <p:nvSpPr>
          <p:cNvPr id="7" name="PlaceHolder 7"/>
          <p:cNvSpPr>
            <a:spLocks noGrp="1"/>
          </p:cNvSpPr>
          <p:nvPr>
            <p:ph type="sldNum"/>
          </p:nvPr>
        </p:nvSpPr>
        <p:spPr>
          <a:xfrm>
            <a:off x="11065680" y="6356520"/>
            <a:ext cx="718200" cy="364680"/>
          </a:xfrm>
          <a:prstGeom prst="rect">
            <a:avLst/>
          </a:prstGeom>
        </p:spPr>
        <p:txBody>
          <a:bodyPr anchor="ctr">
            <a:noAutofit/>
          </a:bodyPr>
          <a:lstStyle/>
          <a:p>
            <a:pPr algn="r">
              <a:lnSpc>
                <a:spcPct val="100000"/>
              </a:lnSpc>
            </a:pPr>
            <a:fld id="{9F75B1C4-F252-4660-A6F2-92D227ADE806}" type="slidenum">
              <a:rPr lang="en-GB" sz="1000" b="1" strike="noStrike" spc="-1">
                <a:solidFill>
                  <a:srgbClr val="8B8B8B"/>
                </a:solidFill>
                <a:latin typeface="Tahoma"/>
                <a:ea typeface="Tahoma"/>
              </a:rPr>
              <a:t>‹N°›</a:t>
            </a:fld>
            <a:endParaRPr lang="en-GB" sz="1000" b="0" strike="noStrike" spc="-1">
              <a:latin typeface="Times New Roman"/>
            </a:endParaRPr>
          </a:p>
        </p:txBody>
      </p:sp>
      <p:pic>
        <p:nvPicPr>
          <p:cNvPr id="8" name="Picture 8"/>
          <p:cNvPicPr/>
          <p:nvPr/>
        </p:nvPicPr>
        <p:blipFill>
          <a:blip r:embed="rId14"/>
          <a:stretch/>
        </p:blipFill>
        <p:spPr>
          <a:xfrm>
            <a:off x="10444680" y="136440"/>
            <a:ext cx="1625400" cy="748800"/>
          </a:xfrm>
          <a:prstGeom prst="rect">
            <a:avLst/>
          </a:prstGeom>
          <a:ln>
            <a:noFill/>
          </a:ln>
        </p:spPr>
      </p:pic>
      <p:pic>
        <p:nvPicPr>
          <p:cNvPr id="9" name="Picture 9"/>
          <p:cNvPicPr/>
          <p:nvPr/>
        </p:nvPicPr>
        <p:blipFill>
          <a:blip r:embed="rId15"/>
          <a:srcRect l="24584" t="18706" r="25098" b="19275"/>
          <a:stretch/>
        </p:blipFill>
        <p:spPr>
          <a:xfrm>
            <a:off x="1268201" y="6301080"/>
            <a:ext cx="625117" cy="407160"/>
          </a:xfrm>
          <a:prstGeom prst="rect">
            <a:avLst/>
          </a:prstGeom>
          <a:ln>
            <a:noFill/>
          </a:ln>
        </p:spPr>
      </p:pic>
      <p:sp>
        <p:nvSpPr>
          <p:cNvPr id="10" name="CustomShape 8"/>
          <p:cNvSpPr/>
          <p:nvPr/>
        </p:nvSpPr>
        <p:spPr>
          <a:xfrm>
            <a:off x="1941594" y="6301080"/>
            <a:ext cx="1725945" cy="414673"/>
          </a:xfrm>
          <a:prstGeom prst="rect">
            <a:avLst/>
          </a:prstGeom>
          <a:noFill/>
          <a:ln>
            <a:noFill/>
          </a:ln>
        </p:spPr>
        <p:style>
          <a:lnRef idx="0">
            <a:scrgbClr r="0" g="0" b="0"/>
          </a:lnRef>
          <a:fillRef idx="0">
            <a:scrgbClr r="0" g="0" b="0"/>
          </a:fillRef>
          <a:effectRef idx="0">
            <a:scrgbClr r="0" g="0" b="0"/>
          </a:effectRef>
          <a:fontRef idx="minor"/>
        </p:style>
        <p:txBody>
          <a:bodyPr anchor="ctr">
            <a:noAutofit/>
          </a:bodyPr>
          <a:lstStyle/>
          <a:p>
            <a:pPr>
              <a:lnSpc>
                <a:spcPct val="100000"/>
              </a:lnSpc>
            </a:pPr>
            <a:r>
              <a:rPr lang="en-GB" sz="1200" b="0" strike="noStrike" spc="-1" dirty="0">
                <a:solidFill>
                  <a:srgbClr val="8B8B8B"/>
                </a:solidFill>
                <a:latin typeface="Tahoma"/>
                <a:ea typeface="Tahoma"/>
              </a:rPr>
              <a:t>Co-funded by the EU</a:t>
            </a:r>
            <a:endParaRPr lang="en-GB" sz="1200" b="0" strike="noStrike" spc="-1" dirty="0">
              <a:latin typeface="Arial"/>
            </a:endParaRPr>
          </a:p>
        </p:txBody>
      </p:sp>
      <p:sp>
        <p:nvSpPr>
          <p:cNvPr id="12" name="PlaceHolder 10"/>
          <p:cNvSpPr>
            <a:spLocks noGrp="1"/>
          </p:cNvSpPr>
          <p:nvPr>
            <p:ph type="body"/>
          </p:nvPr>
        </p:nvSpPr>
        <p:spPr>
          <a:xfrm>
            <a:off x="609480" y="1604520"/>
            <a:ext cx="10972440" cy="397728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en-US" sz="2400" b="0" strike="noStrike" spc="-1">
                <a:solidFill>
                  <a:srgbClr val="0098BD"/>
                </a:solidFill>
                <a:latin typeface="Tahoma"/>
              </a:rPr>
              <a:t>Click to edit the outline text format</a:t>
            </a:r>
          </a:p>
          <a:p>
            <a:pPr marL="864000" lvl="1" indent="-324000">
              <a:spcBef>
                <a:spcPts val="1134"/>
              </a:spcBef>
              <a:buClr>
                <a:srgbClr val="000000"/>
              </a:buClr>
              <a:buSzPct val="75000"/>
              <a:buFont typeface="Symbol" charset="2"/>
              <a:buChar char=""/>
            </a:pPr>
            <a:r>
              <a:rPr lang="en-US" sz="2000" b="0" strike="noStrike" spc="-1">
                <a:solidFill>
                  <a:srgbClr val="000000"/>
                </a:solidFill>
                <a:latin typeface="Tahoma"/>
              </a:rPr>
              <a:t>Second Outline Level</a:t>
            </a:r>
          </a:p>
          <a:p>
            <a:pPr marL="1296000" lvl="2" indent="-288000">
              <a:spcBef>
                <a:spcPts val="850"/>
              </a:spcBef>
              <a:buClr>
                <a:srgbClr val="000000"/>
              </a:buClr>
              <a:buSzPct val="45000"/>
              <a:buFont typeface="Wingdings" charset="2"/>
              <a:buChar char=""/>
            </a:pPr>
            <a:r>
              <a:rPr lang="en-US" sz="1800" b="0" strike="noStrike" spc="-1">
                <a:solidFill>
                  <a:srgbClr val="000000"/>
                </a:solidFill>
                <a:latin typeface="Tahoma"/>
              </a:rPr>
              <a:t>Third Outline Level</a:t>
            </a:r>
          </a:p>
          <a:p>
            <a:pPr marL="1728000" lvl="3" indent="-216000">
              <a:spcBef>
                <a:spcPts val="567"/>
              </a:spcBef>
              <a:buClr>
                <a:srgbClr val="000000"/>
              </a:buClr>
              <a:buSzPct val="75000"/>
              <a:buFont typeface="Symbol" charset="2"/>
              <a:buChar char=""/>
            </a:pPr>
            <a:r>
              <a:rPr lang="en-US" sz="1600" b="0" strike="noStrike" spc="-1">
                <a:solidFill>
                  <a:srgbClr val="000000"/>
                </a:solidFill>
                <a:latin typeface="Tahoma"/>
              </a:rPr>
              <a:t>Fourth Outline Level</a:t>
            </a:r>
          </a:p>
          <a:p>
            <a:pPr marL="2160000" lvl="4" indent="-216000">
              <a:spcBef>
                <a:spcPts val="283"/>
              </a:spcBef>
              <a:buClr>
                <a:srgbClr val="000000"/>
              </a:buClr>
              <a:buSzPct val="45000"/>
              <a:buFont typeface="Wingdings" charset="2"/>
              <a:buChar char=""/>
            </a:pPr>
            <a:r>
              <a:rPr lang="en-US" sz="2000" b="0" strike="noStrike" spc="-1">
                <a:solidFill>
                  <a:srgbClr val="000000"/>
                </a:solidFill>
                <a:latin typeface="Tahoma"/>
              </a:rPr>
              <a:t>Fifth Outline Level</a:t>
            </a:r>
          </a:p>
          <a:p>
            <a:pPr marL="2592000" lvl="5" indent="-216000">
              <a:spcBef>
                <a:spcPts val="283"/>
              </a:spcBef>
              <a:buClr>
                <a:srgbClr val="000000"/>
              </a:buClr>
              <a:buSzPct val="45000"/>
              <a:buFont typeface="Wingdings" charset="2"/>
              <a:buChar char=""/>
            </a:pPr>
            <a:r>
              <a:rPr lang="en-US" sz="2000" b="0" strike="noStrike" spc="-1">
                <a:solidFill>
                  <a:srgbClr val="000000"/>
                </a:solidFill>
                <a:latin typeface="Tahoma"/>
              </a:rPr>
              <a:t>Sixth Outline Level</a:t>
            </a:r>
          </a:p>
          <a:p>
            <a:pPr marL="3024000" lvl="6" indent="-216000">
              <a:spcBef>
                <a:spcPts val="283"/>
              </a:spcBef>
              <a:buClr>
                <a:srgbClr val="000000"/>
              </a:buClr>
              <a:buSzPct val="45000"/>
              <a:buFont typeface="Wingdings" charset="2"/>
              <a:buChar char=""/>
            </a:pPr>
            <a:r>
              <a:rPr lang="en-US" sz="2000" b="0" strike="noStrike" spc="-1">
                <a:solidFill>
                  <a:srgbClr val="000000"/>
                </a:solidFill>
                <a:latin typeface="Tahoma"/>
              </a:rPr>
              <a:t>Seventh Outline Level</a:t>
            </a:r>
          </a:p>
        </p:txBody>
      </p:sp>
      <p:sp>
        <p:nvSpPr>
          <p:cNvPr id="15" name="CustomShape 8">
            <a:extLst>
              <a:ext uri="{FF2B5EF4-FFF2-40B4-BE49-F238E27FC236}">
                <a16:creationId xmlns:a16="http://schemas.microsoft.com/office/drawing/2014/main" id="{F9D4B5C2-094C-2CCF-0EBC-55B5D00EB620}"/>
              </a:ext>
            </a:extLst>
          </p:cNvPr>
          <p:cNvSpPr/>
          <p:nvPr userDrawn="1"/>
        </p:nvSpPr>
        <p:spPr>
          <a:xfrm>
            <a:off x="0" y="306360"/>
            <a:ext cx="317880" cy="430200"/>
          </a:xfrm>
          <a:prstGeom prst="rect">
            <a:avLst/>
          </a:prstGeom>
          <a:solidFill>
            <a:srgbClr val="093A7D"/>
          </a:solidFill>
          <a:ln>
            <a:noFill/>
          </a:ln>
        </p:spPr>
        <p:style>
          <a:lnRef idx="2">
            <a:schemeClr val="accent1">
              <a:shade val="50000"/>
            </a:schemeClr>
          </a:lnRef>
          <a:fillRef idx="1">
            <a:schemeClr val="accent1"/>
          </a:fillRef>
          <a:effectRef idx="0">
            <a:schemeClr val="accent1"/>
          </a:effectRef>
          <a:fontRef idx="minor"/>
        </p:style>
        <p:txBody>
          <a:bodyPr/>
          <a:lstStyle/>
          <a:p>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2648D5-26E4-CC6E-2D4D-4B02E660EEF2}"/>
              </a:ext>
            </a:extLst>
          </p:cNvPr>
          <p:cNvSpPr>
            <a:spLocks noGrp="1"/>
          </p:cNvSpPr>
          <p:nvPr>
            <p:ph type="title"/>
          </p:nvPr>
        </p:nvSpPr>
        <p:spPr>
          <a:xfrm>
            <a:off x="439028" y="313200"/>
            <a:ext cx="5353941" cy="474980"/>
          </a:xfrm>
        </p:spPr>
        <p:txBody>
          <a:bodyPr/>
          <a:lstStyle/>
          <a:p>
            <a:r>
              <a:rPr lang="en-GB" dirty="0"/>
              <a:t>ERN Viaje del </a:t>
            </a:r>
            <a:r>
              <a:rPr lang="en-GB" dirty="0" err="1"/>
              <a:t>paciente</a:t>
            </a:r>
            <a:r>
              <a:rPr lang="en-GB" dirty="0"/>
              <a:t> </a:t>
            </a:r>
          </a:p>
        </p:txBody>
      </p:sp>
      <p:sp>
        <p:nvSpPr>
          <p:cNvPr id="5" name="CustomShape 3">
            <a:extLst>
              <a:ext uri="{FF2B5EF4-FFF2-40B4-BE49-F238E27FC236}">
                <a16:creationId xmlns:a16="http://schemas.microsoft.com/office/drawing/2014/main" id="{0C688818-B6E6-C3ED-51B4-308CEB0B840E}"/>
              </a:ext>
            </a:extLst>
          </p:cNvPr>
          <p:cNvSpPr/>
          <p:nvPr/>
        </p:nvSpPr>
        <p:spPr>
          <a:xfrm>
            <a:off x="294591" y="3429000"/>
            <a:ext cx="9143640" cy="1124640"/>
          </a:xfrm>
          <a:prstGeom prst="rect">
            <a:avLst/>
          </a:prstGeom>
          <a:noFill/>
          <a:ln>
            <a:noFill/>
          </a:ln>
        </p:spPr>
        <p:style>
          <a:lnRef idx="0">
            <a:scrgbClr r="0" g="0" b="0"/>
          </a:lnRef>
          <a:fillRef idx="0">
            <a:scrgbClr r="0" g="0" b="0"/>
          </a:fillRef>
          <a:effectRef idx="0">
            <a:scrgbClr r="0" g="0" b="0"/>
          </a:effectRef>
          <a:fontRef idx="minor"/>
        </p:style>
        <p:txBody>
          <a:bodyPr>
            <a:normAutofit/>
          </a:bodyPr>
          <a:lstStyle/>
          <a:p>
            <a:pPr>
              <a:lnSpc>
                <a:spcPct val="90000"/>
              </a:lnSpc>
              <a:spcAft>
                <a:spcPts val="1800"/>
              </a:spcAft>
            </a:pPr>
            <a:r>
              <a:rPr lang="en-GB" b="1" i="1" spc="-1" dirty="0">
                <a:solidFill>
                  <a:srgbClr val="093A7D"/>
                </a:solidFill>
                <a:latin typeface="Tahoma"/>
                <a:ea typeface="Tahoma"/>
              </a:rPr>
              <a:t>2025</a:t>
            </a:r>
            <a:endParaRPr lang="en-GB" sz="1800" b="1" strike="noStrike" spc="-1" dirty="0">
              <a:latin typeface="Arial"/>
            </a:endParaRPr>
          </a:p>
        </p:txBody>
      </p:sp>
      <p:pic>
        <p:nvPicPr>
          <p:cNvPr id="3" name="Image 2" descr="Une image contenant texte, Police, Graphique, logo&#10;&#10;Le contenu généré par l’IA peut être incorrect.">
            <a:extLst>
              <a:ext uri="{FF2B5EF4-FFF2-40B4-BE49-F238E27FC236}">
                <a16:creationId xmlns:a16="http://schemas.microsoft.com/office/drawing/2014/main" id="{974CB839-8A83-4124-4EFB-5933F1F785F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841086" y="300009"/>
            <a:ext cx="1675130" cy="512445"/>
          </a:xfrm>
          <a:prstGeom prst="rect">
            <a:avLst/>
          </a:prstGeom>
        </p:spPr>
      </p:pic>
      <p:pic>
        <p:nvPicPr>
          <p:cNvPr id="6" name="Image 5" descr="Une image contenant texte, Police, Graphique, graphisme&#10;&#10;Le contenu généré par l’IA peut être incorrect.">
            <a:extLst>
              <a:ext uri="{FF2B5EF4-FFF2-40B4-BE49-F238E27FC236}">
                <a16:creationId xmlns:a16="http://schemas.microsoft.com/office/drawing/2014/main" id="{F10445C0-D635-796C-2379-145E324143A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907538" y="356669"/>
            <a:ext cx="790575" cy="422275"/>
          </a:xfrm>
          <a:prstGeom prst="rect">
            <a:avLst/>
          </a:prstGeom>
        </p:spPr>
      </p:pic>
      <p:pic>
        <p:nvPicPr>
          <p:cNvPr id="7" name="Image 6" descr="Une image contenant graphisme, texte, Graphique&#10;&#10;Le contenu généré par l’IA peut être incorrect.">
            <a:extLst>
              <a:ext uri="{FF2B5EF4-FFF2-40B4-BE49-F238E27FC236}">
                <a16:creationId xmlns:a16="http://schemas.microsoft.com/office/drawing/2014/main" id="{6455084F-0C49-3421-BCCD-61B49CF6D7F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792969" y="337474"/>
            <a:ext cx="1685925" cy="474980"/>
          </a:xfrm>
          <a:prstGeom prst="rect">
            <a:avLst/>
          </a:prstGeom>
        </p:spPr>
      </p:pic>
      <p:pic>
        <p:nvPicPr>
          <p:cNvPr id="8" name="Image 7">
            <a:extLst>
              <a:ext uri="{FF2B5EF4-FFF2-40B4-BE49-F238E27FC236}">
                <a16:creationId xmlns:a16="http://schemas.microsoft.com/office/drawing/2014/main" id="{CC20083B-8266-0070-1600-980361547A37}"/>
              </a:ext>
            </a:extLst>
          </p:cNvPr>
          <p:cNvPicPr>
            <a:picLocks noChangeAspect="1"/>
          </p:cNvPicPr>
          <p:nvPr/>
        </p:nvPicPr>
        <p:blipFill>
          <a:blip r:embed="rId5"/>
          <a:stretch>
            <a:fillRect/>
          </a:stretch>
        </p:blipFill>
        <p:spPr>
          <a:xfrm>
            <a:off x="92573" y="6365696"/>
            <a:ext cx="1172701" cy="358207"/>
          </a:xfrm>
          <a:prstGeom prst="rect">
            <a:avLst/>
          </a:prstGeom>
        </p:spPr>
      </p:pic>
      <p:sp>
        <p:nvSpPr>
          <p:cNvPr id="9" name="TextShape 2">
            <a:extLst>
              <a:ext uri="{FF2B5EF4-FFF2-40B4-BE49-F238E27FC236}">
                <a16:creationId xmlns:a16="http://schemas.microsoft.com/office/drawing/2014/main" id="{7D60385C-F5B1-17E3-FBEF-8C47631CC044}"/>
              </a:ext>
            </a:extLst>
          </p:cNvPr>
          <p:cNvSpPr txBox="1"/>
          <p:nvPr/>
        </p:nvSpPr>
        <p:spPr>
          <a:xfrm>
            <a:off x="453497" y="2067360"/>
            <a:ext cx="11587320" cy="455612"/>
          </a:xfrm>
          <a:prstGeom prst="rect">
            <a:avLst/>
          </a:prstGeom>
          <a:noFill/>
          <a:ln>
            <a:noFill/>
          </a:ln>
        </p:spPr>
        <p:txBody>
          <a:bodyPr>
            <a:noAutofit/>
          </a:bodyPr>
          <a:lstStyle/>
          <a:p>
            <a:pPr>
              <a:lnSpc>
                <a:spcPct val="90000"/>
              </a:lnSpc>
              <a:spcBef>
                <a:spcPts val="1001"/>
              </a:spcBef>
            </a:pPr>
            <a:r>
              <a:rPr lang="es-ES" sz="2800" b="1" spc="-1" dirty="0">
                <a:solidFill>
                  <a:srgbClr val="093A7D"/>
                </a:solidFill>
                <a:latin typeface="Tahoma"/>
                <a:ea typeface="Tahoma"/>
              </a:rPr>
              <a:t>CUTIS LAXA CONGÉNITA con síntomas cardiovasculares y pulmonares</a:t>
            </a:r>
            <a:endParaRPr lang="en-GB" sz="2800" b="1" strike="noStrike" spc="-1" dirty="0">
              <a:latin typeface="Arial"/>
            </a:endParaRPr>
          </a:p>
        </p:txBody>
      </p:sp>
    </p:spTree>
    <p:extLst>
      <p:ext uri="{BB962C8B-B14F-4D97-AF65-F5344CB8AC3E}">
        <p14:creationId xmlns:p14="http://schemas.microsoft.com/office/powerpoint/2010/main" val="7371387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Shape 1">
            <a:extLst>
              <a:ext uri="{FF2B5EF4-FFF2-40B4-BE49-F238E27FC236}">
                <a16:creationId xmlns:a16="http://schemas.microsoft.com/office/drawing/2014/main" id="{D8BD09A5-330E-9946-933E-EE497AA71754}"/>
              </a:ext>
            </a:extLst>
          </p:cNvPr>
          <p:cNvSpPr txBox="1"/>
          <p:nvPr/>
        </p:nvSpPr>
        <p:spPr>
          <a:xfrm>
            <a:off x="458907" y="178894"/>
            <a:ext cx="10076992" cy="695576"/>
          </a:xfrm>
          <a:prstGeom prst="rect">
            <a:avLst/>
          </a:prstGeom>
          <a:noFill/>
          <a:ln>
            <a:noFill/>
          </a:ln>
        </p:spPr>
        <p:txBody>
          <a:bodyPr anchor="t">
            <a:noAutofit/>
          </a:bodyPr>
          <a:lstStyle/>
          <a:p>
            <a:pPr>
              <a:lnSpc>
                <a:spcPct val="90000"/>
              </a:lnSpc>
            </a:pPr>
            <a:r>
              <a:rPr lang="en-GB" sz="4800" b="1" spc="-1" dirty="0" err="1">
                <a:solidFill>
                  <a:srgbClr val="55BE8C"/>
                </a:solidFill>
                <a:latin typeface="Andika"/>
              </a:rPr>
              <a:t>Información</a:t>
            </a:r>
            <a:r>
              <a:rPr lang="en-GB" sz="4800" b="1" spc="-1" dirty="0">
                <a:solidFill>
                  <a:srgbClr val="55BE8C"/>
                </a:solidFill>
                <a:latin typeface="Andika"/>
              </a:rPr>
              <a:t> </a:t>
            </a:r>
            <a:r>
              <a:rPr lang="en-GB" sz="4800" b="1" spc="-1" dirty="0" err="1">
                <a:solidFill>
                  <a:srgbClr val="55BE8C"/>
                </a:solidFill>
                <a:latin typeface="Andika"/>
              </a:rPr>
              <a:t>adicional</a:t>
            </a:r>
            <a:endParaRPr lang="en-US" sz="4800" b="1" strike="noStrike" spc="-1" dirty="0">
              <a:solidFill>
                <a:srgbClr val="55BE8C"/>
              </a:solidFill>
              <a:latin typeface="Franklin Gothic Book"/>
            </a:endParaRPr>
          </a:p>
        </p:txBody>
      </p:sp>
      <p:sp>
        <p:nvSpPr>
          <p:cNvPr id="7" name="CustomShape 3">
            <a:extLst>
              <a:ext uri="{FF2B5EF4-FFF2-40B4-BE49-F238E27FC236}">
                <a16:creationId xmlns:a16="http://schemas.microsoft.com/office/drawing/2014/main" id="{47A9127B-9DF4-7EC7-7F02-AC880E6707A1}"/>
              </a:ext>
            </a:extLst>
          </p:cNvPr>
          <p:cNvSpPr/>
          <p:nvPr/>
        </p:nvSpPr>
        <p:spPr>
          <a:xfrm>
            <a:off x="280002" y="4931781"/>
            <a:ext cx="9143640" cy="1124640"/>
          </a:xfrm>
          <a:prstGeom prst="rect">
            <a:avLst/>
          </a:prstGeom>
          <a:noFill/>
          <a:ln>
            <a:noFill/>
          </a:ln>
        </p:spPr>
        <p:style>
          <a:lnRef idx="0">
            <a:scrgbClr r="0" g="0" b="0"/>
          </a:lnRef>
          <a:fillRef idx="0">
            <a:scrgbClr r="0" g="0" b="0"/>
          </a:fillRef>
          <a:effectRef idx="0">
            <a:scrgbClr r="0" g="0" b="0"/>
          </a:effectRef>
          <a:fontRef idx="minor"/>
        </p:style>
        <p:txBody>
          <a:bodyPr>
            <a:normAutofit/>
          </a:bodyPr>
          <a:lstStyle/>
          <a:p>
            <a:pPr>
              <a:lnSpc>
                <a:spcPct val="90000"/>
              </a:lnSpc>
              <a:spcBef>
                <a:spcPts val="1001"/>
              </a:spcBef>
            </a:pPr>
            <a:r>
              <a:rPr lang="en-GB" sz="1800" b="1" strike="noStrike" spc="-1" dirty="0">
                <a:solidFill>
                  <a:srgbClr val="093A7D"/>
                </a:solidFill>
                <a:latin typeface="Tahoma"/>
                <a:ea typeface="Tahoma"/>
              </a:rPr>
              <a:t>Contact: Marie-Claude BOITEUX </a:t>
            </a:r>
          </a:p>
          <a:p>
            <a:pPr>
              <a:lnSpc>
                <a:spcPct val="90000"/>
              </a:lnSpc>
              <a:spcBef>
                <a:spcPts val="1001"/>
              </a:spcBef>
            </a:pPr>
            <a:r>
              <a:rPr lang="en-GB" sz="1800" b="1" strike="noStrike" spc="-1" dirty="0">
                <a:solidFill>
                  <a:srgbClr val="093A7D"/>
                </a:solidFill>
                <a:latin typeface="Tahoma"/>
                <a:ea typeface="Tahoma"/>
              </a:rPr>
              <a:t>Email: mcjlboiteux@aol.com</a:t>
            </a:r>
            <a:endParaRPr lang="en-GB" sz="1800" b="1" strike="noStrike" spc="-1" dirty="0">
              <a:latin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7D1F358-F041-B7DF-0F48-1926682BB88A}"/>
              </a:ext>
            </a:extLst>
          </p:cNvPr>
          <p:cNvSpPr>
            <a:spLocks noGrp="1"/>
          </p:cNvSpPr>
          <p:nvPr>
            <p:ph type="title" idx="10"/>
          </p:nvPr>
        </p:nvSpPr>
        <p:spPr>
          <a:xfrm>
            <a:off x="439028" y="313200"/>
            <a:ext cx="7705622" cy="432235"/>
          </a:xfrm>
        </p:spPr>
        <p:txBody>
          <a:bodyPr/>
          <a:lstStyle/>
          <a:p>
            <a:r>
              <a:rPr lang="es-ES" sz="4800" spc="-1" dirty="0">
                <a:solidFill>
                  <a:srgbClr val="55BE8C"/>
                </a:solidFill>
                <a:latin typeface="Andika"/>
                <a:ea typeface="+mn-ea"/>
                <a:cs typeface="+mn-cs"/>
              </a:rPr>
              <a:t>Resumen del viaje del paciente</a:t>
            </a:r>
            <a:endParaRPr lang="en-GB" sz="4800" spc="-1" dirty="0">
              <a:solidFill>
                <a:srgbClr val="55BE8C"/>
              </a:solidFill>
              <a:latin typeface="Andika"/>
              <a:ea typeface="+mn-ea"/>
              <a:cs typeface="+mn-cs"/>
            </a:endParaRPr>
          </a:p>
        </p:txBody>
      </p:sp>
      <p:sp>
        <p:nvSpPr>
          <p:cNvPr id="7" name="Freeform 10">
            <a:extLst>
              <a:ext uri="{FF2B5EF4-FFF2-40B4-BE49-F238E27FC236}">
                <a16:creationId xmlns:a16="http://schemas.microsoft.com/office/drawing/2014/main" id="{E39517E3-77AE-C6F1-B220-D1F9269D521E}"/>
              </a:ext>
            </a:extLst>
          </p:cNvPr>
          <p:cNvSpPr>
            <a:spLocks noChangeArrowheads="1"/>
          </p:cNvSpPr>
          <p:nvPr/>
        </p:nvSpPr>
        <p:spPr bwMode="auto">
          <a:xfrm>
            <a:off x="1564530" y="3692193"/>
            <a:ext cx="420012" cy="332372"/>
          </a:xfrm>
          <a:custGeom>
            <a:avLst/>
            <a:gdLst>
              <a:gd name="T0" fmla="*/ 0 w 862"/>
              <a:gd name="T1" fmla="*/ 403 h 534"/>
              <a:gd name="T2" fmla="*/ 0 w 862"/>
              <a:gd name="T3" fmla="*/ 131 h 534"/>
              <a:gd name="T4" fmla="*/ 0 w 862"/>
              <a:gd name="T5" fmla="*/ 131 h 534"/>
              <a:gd name="T6" fmla="*/ 41 w 862"/>
              <a:gd name="T7" fmla="*/ 89 h 534"/>
              <a:gd name="T8" fmla="*/ 423 w 862"/>
              <a:gd name="T9" fmla="*/ 89 h 534"/>
              <a:gd name="T10" fmla="*/ 423 w 862"/>
              <a:gd name="T11" fmla="*/ 89 h 534"/>
              <a:gd name="T12" fmla="*/ 462 w 862"/>
              <a:gd name="T13" fmla="*/ 50 h 534"/>
              <a:gd name="T14" fmla="*/ 462 w 862"/>
              <a:gd name="T15" fmla="*/ 50 h 534"/>
              <a:gd name="T16" fmla="*/ 524 w 862"/>
              <a:gd name="T17" fmla="*/ 17 h 534"/>
              <a:gd name="T18" fmla="*/ 837 w 862"/>
              <a:gd name="T19" fmla="*/ 232 h 534"/>
              <a:gd name="T20" fmla="*/ 837 w 862"/>
              <a:gd name="T21" fmla="*/ 232 h 534"/>
              <a:gd name="T22" fmla="*/ 837 w 862"/>
              <a:gd name="T23" fmla="*/ 300 h 534"/>
              <a:gd name="T24" fmla="*/ 523 w 862"/>
              <a:gd name="T25" fmla="*/ 515 h 534"/>
              <a:gd name="T26" fmla="*/ 523 w 862"/>
              <a:gd name="T27" fmla="*/ 515 h 534"/>
              <a:gd name="T28" fmla="*/ 462 w 862"/>
              <a:gd name="T29" fmla="*/ 483 h 534"/>
              <a:gd name="T30" fmla="*/ 462 w 862"/>
              <a:gd name="T31" fmla="*/ 483 h 534"/>
              <a:gd name="T32" fmla="*/ 424 w 862"/>
              <a:gd name="T33" fmla="*/ 444 h 534"/>
              <a:gd name="T34" fmla="*/ 41 w 862"/>
              <a:gd name="T35" fmla="*/ 444 h 534"/>
              <a:gd name="T36" fmla="*/ 41 w 862"/>
              <a:gd name="T37" fmla="*/ 444 h 534"/>
              <a:gd name="T38" fmla="*/ 0 w 862"/>
              <a:gd name="T39" fmla="*/ 403 h 5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862" h="534">
                <a:moveTo>
                  <a:pt x="0" y="403"/>
                </a:moveTo>
                <a:lnTo>
                  <a:pt x="0" y="131"/>
                </a:lnTo>
                <a:lnTo>
                  <a:pt x="0" y="131"/>
                </a:lnTo>
                <a:cubicBezTo>
                  <a:pt x="0" y="107"/>
                  <a:pt x="18" y="89"/>
                  <a:pt x="41" y="89"/>
                </a:cubicBezTo>
                <a:lnTo>
                  <a:pt x="423" y="89"/>
                </a:lnTo>
                <a:lnTo>
                  <a:pt x="423" y="89"/>
                </a:lnTo>
                <a:cubicBezTo>
                  <a:pt x="445" y="89"/>
                  <a:pt x="462" y="72"/>
                  <a:pt x="462" y="50"/>
                </a:cubicBezTo>
                <a:lnTo>
                  <a:pt x="462" y="50"/>
                </a:lnTo>
                <a:cubicBezTo>
                  <a:pt x="462" y="19"/>
                  <a:pt x="498" y="0"/>
                  <a:pt x="524" y="17"/>
                </a:cubicBezTo>
                <a:lnTo>
                  <a:pt x="837" y="232"/>
                </a:lnTo>
                <a:lnTo>
                  <a:pt x="837" y="232"/>
                </a:lnTo>
                <a:cubicBezTo>
                  <a:pt x="861" y="249"/>
                  <a:pt x="861" y="284"/>
                  <a:pt x="837" y="300"/>
                </a:cubicBezTo>
                <a:lnTo>
                  <a:pt x="523" y="515"/>
                </a:lnTo>
                <a:lnTo>
                  <a:pt x="523" y="515"/>
                </a:lnTo>
                <a:cubicBezTo>
                  <a:pt x="497" y="533"/>
                  <a:pt x="462" y="514"/>
                  <a:pt x="462" y="483"/>
                </a:cubicBezTo>
                <a:lnTo>
                  <a:pt x="462" y="483"/>
                </a:lnTo>
                <a:cubicBezTo>
                  <a:pt x="462" y="461"/>
                  <a:pt x="445" y="444"/>
                  <a:pt x="424" y="444"/>
                </a:cubicBezTo>
                <a:lnTo>
                  <a:pt x="41" y="444"/>
                </a:lnTo>
                <a:lnTo>
                  <a:pt x="41" y="444"/>
                </a:lnTo>
                <a:cubicBezTo>
                  <a:pt x="18" y="444"/>
                  <a:pt x="0" y="426"/>
                  <a:pt x="0" y="403"/>
                </a:cubicBezTo>
              </a:path>
            </a:pathLst>
          </a:custGeom>
          <a:solidFill>
            <a:schemeClr val="accent1">
              <a:lumMod val="20000"/>
              <a:lumOff val="80000"/>
            </a:schemeClr>
          </a:solidFill>
          <a:ln>
            <a:noFill/>
          </a:ln>
          <a:effectLst/>
        </p:spPr>
        <p:txBody>
          <a:bodyPr wrap="none" anchor="ctr"/>
          <a:lstStyle/>
          <a:p>
            <a:endParaRPr lang="en-US" sz="3266"/>
          </a:p>
        </p:txBody>
      </p:sp>
      <p:sp>
        <p:nvSpPr>
          <p:cNvPr id="8" name="Freeform 241">
            <a:extLst>
              <a:ext uri="{FF2B5EF4-FFF2-40B4-BE49-F238E27FC236}">
                <a16:creationId xmlns:a16="http://schemas.microsoft.com/office/drawing/2014/main" id="{77BBC855-2D27-8FC7-2DA7-5CB915F1EC23}"/>
              </a:ext>
            </a:extLst>
          </p:cNvPr>
          <p:cNvSpPr>
            <a:spLocks noChangeArrowheads="1"/>
          </p:cNvSpPr>
          <p:nvPr/>
        </p:nvSpPr>
        <p:spPr bwMode="auto">
          <a:xfrm>
            <a:off x="1393535" y="1728204"/>
            <a:ext cx="825424" cy="45719"/>
          </a:xfrm>
          <a:custGeom>
            <a:avLst/>
            <a:gdLst>
              <a:gd name="T0" fmla="*/ 0 w 4384"/>
              <a:gd name="T1" fmla="*/ 50 h 51"/>
              <a:gd name="T2" fmla="*/ 4383 w 4384"/>
              <a:gd name="T3" fmla="*/ 50 h 51"/>
              <a:gd name="T4" fmla="*/ 4383 w 4384"/>
              <a:gd name="T5" fmla="*/ 0 h 51"/>
              <a:gd name="T6" fmla="*/ 0 w 4384"/>
              <a:gd name="T7" fmla="*/ 0 h 51"/>
              <a:gd name="T8" fmla="*/ 0 w 4384"/>
              <a:gd name="T9" fmla="*/ 50 h 51"/>
            </a:gdLst>
            <a:ahLst/>
            <a:cxnLst>
              <a:cxn ang="0">
                <a:pos x="T0" y="T1"/>
              </a:cxn>
              <a:cxn ang="0">
                <a:pos x="T2" y="T3"/>
              </a:cxn>
              <a:cxn ang="0">
                <a:pos x="T4" y="T5"/>
              </a:cxn>
              <a:cxn ang="0">
                <a:pos x="T6" y="T7"/>
              </a:cxn>
              <a:cxn ang="0">
                <a:pos x="T8" y="T9"/>
              </a:cxn>
            </a:cxnLst>
            <a:rect l="0" t="0" r="r" b="b"/>
            <a:pathLst>
              <a:path w="4384" h="51">
                <a:moveTo>
                  <a:pt x="0" y="50"/>
                </a:moveTo>
                <a:lnTo>
                  <a:pt x="4383" y="50"/>
                </a:lnTo>
                <a:lnTo>
                  <a:pt x="4383" y="0"/>
                </a:lnTo>
                <a:lnTo>
                  <a:pt x="0" y="0"/>
                </a:lnTo>
                <a:lnTo>
                  <a:pt x="0" y="50"/>
                </a:lnTo>
              </a:path>
            </a:pathLst>
          </a:custGeom>
          <a:gradFill>
            <a:gsLst>
              <a:gs pos="0">
                <a:schemeClr val="accent1"/>
              </a:gs>
              <a:gs pos="100000">
                <a:schemeClr val="accent2"/>
              </a:gs>
            </a:gsLst>
            <a:lin ang="0" scaled="0"/>
          </a:gradFill>
          <a:ln>
            <a:noFill/>
          </a:ln>
          <a:effectLst/>
        </p:spPr>
        <p:txBody>
          <a:bodyPr wrap="none" anchor="ctr"/>
          <a:lstStyle/>
          <a:p>
            <a:endParaRPr lang="en-US" sz="3265"/>
          </a:p>
        </p:txBody>
      </p:sp>
      <p:sp>
        <p:nvSpPr>
          <p:cNvPr id="9" name="Freeform 242">
            <a:extLst>
              <a:ext uri="{FF2B5EF4-FFF2-40B4-BE49-F238E27FC236}">
                <a16:creationId xmlns:a16="http://schemas.microsoft.com/office/drawing/2014/main" id="{BE4AFCFA-0369-F98B-AB71-4F49900B535B}"/>
              </a:ext>
            </a:extLst>
          </p:cNvPr>
          <p:cNvSpPr>
            <a:spLocks noChangeArrowheads="1"/>
          </p:cNvSpPr>
          <p:nvPr/>
        </p:nvSpPr>
        <p:spPr bwMode="auto">
          <a:xfrm>
            <a:off x="3300670" y="1729003"/>
            <a:ext cx="726365" cy="57095"/>
          </a:xfrm>
          <a:custGeom>
            <a:avLst/>
            <a:gdLst>
              <a:gd name="T0" fmla="*/ 0 w 4383"/>
              <a:gd name="T1" fmla="*/ 50 h 51"/>
              <a:gd name="T2" fmla="*/ 4382 w 4383"/>
              <a:gd name="T3" fmla="*/ 50 h 51"/>
              <a:gd name="T4" fmla="*/ 4382 w 4383"/>
              <a:gd name="T5" fmla="*/ 0 h 51"/>
              <a:gd name="T6" fmla="*/ 0 w 4383"/>
              <a:gd name="T7" fmla="*/ 0 h 51"/>
              <a:gd name="T8" fmla="*/ 0 w 4383"/>
              <a:gd name="T9" fmla="*/ 50 h 51"/>
            </a:gdLst>
            <a:ahLst/>
            <a:cxnLst>
              <a:cxn ang="0">
                <a:pos x="T0" y="T1"/>
              </a:cxn>
              <a:cxn ang="0">
                <a:pos x="T2" y="T3"/>
              </a:cxn>
              <a:cxn ang="0">
                <a:pos x="T4" y="T5"/>
              </a:cxn>
              <a:cxn ang="0">
                <a:pos x="T6" y="T7"/>
              </a:cxn>
              <a:cxn ang="0">
                <a:pos x="T8" y="T9"/>
              </a:cxn>
            </a:cxnLst>
            <a:rect l="0" t="0" r="r" b="b"/>
            <a:pathLst>
              <a:path w="4383" h="51">
                <a:moveTo>
                  <a:pt x="0" y="50"/>
                </a:moveTo>
                <a:lnTo>
                  <a:pt x="4382" y="50"/>
                </a:lnTo>
                <a:lnTo>
                  <a:pt x="4382" y="0"/>
                </a:lnTo>
                <a:lnTo>
                  <a:pt x="0" y="0"/>
                </a:lnTo>
                <a:lnTo>
                  <a:pt x="0" y="50"/>
                </a:lnTo>
              </a:path>
            </a:pathLst>
          </a:custGeom>
          <a:gradFill>
            <a:gsLst>
              <a:gs pos="0">
                <a:schemeClr val="accent2"/>
              </a:gs>
              <a:gs pos="100000">
                <a:schemeClr val="accent3"/>
              </a:gs>
            </a:gsLst>
            <a:lin ang="0" scaled="0"/>
          </a:gradFill>
          <a:ln>
            <a:noFill/>
          </a:ln>
          <a:effectLst/>
        </p:spPr>
        <p:txBody>
          <a:bodyPr wrap="none" anchor="ctr"/>
          <a:lstStyle/>
          <a:p>
            <a:endParaRPr lang="en-US" sz="3265" dirty="0"/>
          </a:p>
        </p:txBody>
      </p:sp>
      <p:sp>
        <p:nvSpPr>
          <p:cNvPr id="10" name="Freeform 242">
            <a:extLst>
              <a:ext uri="{FF2B5EF4-FFF2-40B4-BE49-F238E27FC236}">
                <a16:creationId xmlns:a16="http://schemas.microsoft.com/office/drawing/2014/main" id="{4C4F2674-ED04-2260-AA12-F817E7D983EE}"/>
              </a:ext>
            </a:extLst>
          </p:cNvPr>
          <p:cNvSpPr>
            <a:spLocks noChangeArrowheads="1"/>
          </p:cNvSpPr>
          <p:nvPr/>
        </p:nvSpPr>
        <p:spPr bwMode="auto">
          <a:xfrm>
            <a:off x="5056763" y="1699944"/>
            <a:ext cx="645344" cy="45719"/>
          </a:xfrm>
          <a:custGeom>
            <a:avLst/>
            <a:gdLst>
              <a:gd name="T0" fmla="*/ 0 w 4383"/>
              <a:gd name="T1" fmla="*/ 50 h 51"/>
              <a:gd name="T2" fmla="*/ 4382 w 4383"/>
              <a:gd name="T3" fmla="*/ 50 h 51"/>
              <a:gd name="T4" fmla="*/ 4382 w 4383"/>
              <a:gd name="T5" fmla="*/ 0 h 51"/>
              <a:gd name="T6" fmla="*/ 0 w 4383"/>
              <a:gd name="T7" fmla="*/ 0 h 51"/>
              <a:gd name="T8" fmla="*/ 0 w 4383"/>
              <a:gd name="T9" fmla="*/ 50 h 51"/>
            </a:gdLst>
            <a:ahLst/>
            <a:cxnLst>
              <a:cxn ang="0">
                <a:pos x="T0" y="T1"/>
              </a:cxn>
              <a:cxn ang="0">
                <a:pos x="T2" y="T3"/>
              </a:cxn>
              <a:cxn ang="0">
                <a:pos x="T4" y="T5"/>
              </a:cxn>
              <a:cxn ang="0">
                <a:pos x="T6" y="T7"/>
              </a:cxn>
              <a:cxn ang="0">
                <a:pos x="T8" y="T9"/>
              </a:cxn>
            </a:cxnLst>
            <a:rect l="0" t="0" r="r" b="b"/>
            <a:pathLst>
              <a:path w="4383" h="51">
                <a:moveTo>
                  <a:pt x="0" y="50"/>
                </a:moveTo>
                <a:lnTo>
                  <a:pt x="4382" y="50"/>
                </a:lnTo>
                <a:lnTo>
                  <a:pt x="4382" y="0"/>
                </a:lnTo>
                <a:lnTo>
                  <a:pt x="0" y="0"/>
                </a:lnTo>
                <a:lnTo>
                  <a:pt x="0" y="50"/>
                </a:lnTo>
              </a:path>
            </a:pathLst>
          </a:custGeom>
          <a:gradFill>
            <a:gsLst>
              <a:gs pos="0">
                <a:schemeClr val="accent3"/>
              </a:gs>
              <a:gs pos="100000">
                <a:schemeClr val="accent4"/>
              </a:gs>
            </a:gsLst>
            <a:lin ang="0" scaled="0"/>
          </a:gradFill>
          <a:ln>
            <a:noFill/>
          </a:ln>
          <a:effectLst/>
        </p:spPr>
        <p:txBody>
          <a:bodyPr wrap="none" anchor="ctr"/>
          <a:lstStyle/>
          <a:p>
            <a:endParaRPr lang="en-US" sz="3265"/>
          </a:p>
        </p:txBody>
      </p:sp>
      <p:sp>
        <p:nvSpPr>
          <p:cNvPr id="12" name="Freeform 221">
            <a:extLst>
              <a:ext uri="{FF2B5EF4-FFF2-40B4-BE49-F238E27FC236}">
                <a16:creationId xmlns:a16="http://schemas.microsoft.com/office/drawing/2014/main" id="{C8131F1E-2866-5851-17D3-8D064C9DF769}"/>
              </a:ext>
            </a:extLst>
          </p:cNvPr>
          <p:cNvSpPr>
            <a:spLocks noChangeArrowheads="1"/>
          </p:cNvSpPr>
          <p:nvPr/>
        </p:nvSpPr>
        <p:spPr bwMode="auto">
          <a:xfrm>
            <a:off x="314543" y="1186395"/>
            <a:ext cx="1078992" cy="1079495"/>
          </a:xfrm>
          <a:custGeom>
            <a:avLst/>
            <a:gdLst>
              <a:gd name="T0" fmla="*/ 867 w 1734"/>
              <a:gd name="T1" fmla="*/ 51 h 1733"/>
              <a:gd name="T2" fmla="*/ 867 w 1734"/>
              <a:gd name="T3" fmla="*/ 51 h 1733"/>
              <a:gd name="T4" fmla="*/ 51 w 1734"/>
              <a:gd name="T5" fmla="*/ 865 h 1733"/>
              <a:gd name="T6" fmla="*/ 51 w 1734"/>
              <a:gd name="T7" fmla="*/ 865 h 1733"/>
              <a:gd name="T8" fmla="*/ 867 w 1734"/>
              <a:gd name="T9" fmla="*/ 1681 h 1733"/>
              <a:gd name="T10" fmla="*/ 867 w 1734"/>
              <a:gd name="T11" fmla="*/ 1681 h 1733"/>
              <a:gd name="T12" fmla="*/ 1682 w 1734"/>
              <a:gd name="T13" fmla="*/ 865 h 1733"/>
              <a:gd name="T14" fmla="*/ 1682 w 1734"/>
              <a:gd name="T15" fmla="*/ 865 h 1733"/>
              <a:gd name="T16" fmla="*/ 867 w 1734"/>
              <a:gd name="T17" fmla="*/ 51 h 1733"/>
              <a:gd name="T18" fmla="*/ 867 w 1734"/>
              <a:gd name="T19" fmla="*/ 1732 h 1733"/>
              <a:gd name="T20" fmla="*/ 867 w 1734"/>
              <a:gd name="T21" fmla="*/ 1732 h 1733"/>
              <a:gd name="T22" fmla="*/ 0 w 1734"/>
              <a:gd name="T23" fmla="*/ 865 h 1733"/>
              <a:gd name="T24" fmla="*/ 0 w 1734"/>
              <a:gd name="T25" fmla="*/ 865 h 1733"/>
              <a:gd name="T26" fmla="*/ 867 w 1734"/>
              <a:gd name="T27" fmla="*/ 0 h 1733"/>
              <a:gd name="T28" fmla="*/ 867 w 1734"/>
              <a:gd name="T29" fmla="*/ 0 h 1733"/>
              <a:gd name="T30" fmla="*/ 1733 w 1734"/>
              <a:gd name="T31" fmla="*/ 865 h 1733"/>
              <a:gd name="T32" fmla="*/ 1733 w 1734"/>
              <a:gd name="T33" fmla="*/ 865 h 1733"/>
              <a:gd name="T34" fmla="*/ 867 w 1734"/>
              <a:gd name="T35" fmla="*/ 1732 h 17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734" h="1733">
                <a:moveTo>
                  <a:pt x="867" y="51"/>
                </a:moveTo>
                <a:lnTo>
                  <a:pt x="867" y="51"/>
                </a:lnTo>
                <a:cubicBezTo>
                  <a:pt x="417" y="51"/>
                  <a:pt x="51" y="415"/>
                  <a:pt x="51" y="865"/>
                </a:cubicBezTo>
                <a:lnTo>
                  <a:pt x="51" y="865"/>
                </a:lnTo>
                <a:cubicBezTo>
                  <a:pt x="51" y="1315"/>
                  <a:pt x="417" y="1681"/>
                  <a:pt x="867" y="1681"/>
                </a:cubicBezTo>
                <a:lnTo>
                  <a:pt x="867" y="1681"/>
                </a:lnTo>
                <a:cubicBezTo>
                  <a:pt x="1316" y="1681"/>
                  <a:pt x="1682" y="1315"/>
                  <a:pt x="1682" y="865"/>
                </a:cubicBezTo>
                <a:lnTo>
                  <a:pt x="1682" y="865"/>
                </a:lnTo>
                <a:cubicBezTo>
                  <a:pt x="1682" y="415"/>
                  <a:pt x="1316" y="51"/>
                  <a:pt x="867" y="51"/>
                </a:cubicBezTo>
                <a:close/>
                <a:moveTo>
                  <a:pt x="867" y="1732"/>
                </a:moveTo>
                <a:lnTo>
                  <a:pt x="867" y="1732"/>
                </a:lnTo>
                <a:cubicBezTo>
                  <a:pt x="389" y="1732"/>
                  <a:pt x="0" y="1343"/>
                  <a:pt x="0" y="865"/>
                </a:cubicBezTo>
                <a:lnTo>
                  <a:pt x="0" y="865"/>
                </a:lnTo>
                <a:cubicBezTo>
                  <a:pt x="0" y="387"/>
                  <a:pt x="389" y="0"/>
                  <a:pt x="867" y="0"/>
                </a:cubicBezTo>
                <a:lnTo>
                  <a:pt x="867" y="0"/>
                </a:lnTo>
                <a:cubicBezTo>
                  <a:pt x="1344" y="0"/>
                  <a:pt x="1733" y="387"/>
                  <a:pt x="1733" y="865"/>
                </a:cubicBezTo>
                <a:lnTo>
                  <a:pt x="1733" y="865"/>
                </a:lnTo>
                <a:cubicBezTo>
                  <a:pt x="1733" y="1343"/>
                  <a:pt x="1344" y="1732"/>
                  <a:pt x="867" y="1732"/>
                </a:cubicBezTo>
                <a:close/>
              </a:path>
            </a:pathLst>
          </a:custGeom>
          <a:solidFill>
            <a:schemeClr val="accent1"/>
          </a:solidFill>
          <a:ln>
            <a:noFill/>
          </a:ln>
          <a:effectLst/>
        </p:spPr>
        <p:txBody>
          <a:bodyPr wrap="none" anchor="ctr"/>
          <a:lstStyle/>
          <a:p>
            <a:endParaRPr lang="en-US" sz="3265"/>
          </a:p>
        </p:txBody>
      </p:sp>
      <p:sp>
        <p:nvSpPr>
          <p:cNvPr id="13" name="Subtitle 2">
            <a:extLst>
              <a:ext uri="{FF2B5EF4-FFF2-40B4-BE49-F238E27FC236}">
                <a16:creationId xmlns:a16="http://schemas.microsoft.com/office/drawing/2014/main" id="{5D3A6843-DBDD-6BA5-DB0B-E6FDBF65E6FB}"/>
              </a:ext>
            </a:extLst>
          </p:cNvPr>
          <p:cNvSpPr txBox="1">
            <a:spLocks/>
          </p:cNvSpPr>
          <p:nvPr/>
        </p:nvSpPr>
        <p:spPr>
          <a:xfrm>
            <a:off x="173794" y="2917698"/>
            <a:ext cx="1373644" cy="3284041"/>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indent="11113" defTabSz="1254125">
              <a:lnSpc>
                <a:spcPts val="1750"/>
              </a:lnSpc>
              <a:buFont typeface="Wingdings" panose="05000000000000000000" pitchFamily="2" charset="2"/>
              <a:buChar char="ü"/>
            </a:pPr>
            <a:r>
              <a:rPr lang="en-US" sz="1100" b="1" dirty="0" err="1">
                <a:solidFill>
                  <a:schemeClr val="tx1"/>
                </a:solidFill>
                <a:latin typeface="Lato Light" panose="020F0502020204030203" pitchFamily="34" charset="0"/>
                <a:ea typeface="Lato Light" panose="020F0502020204030203" pitchFamily="34" charset="0"/>
                <a:cs typeface="Mukta ExtraLight" panose="020B0000000000000000" pitchFamily="34" charset="77"/>
              </a:rPr>
              <a:t>Prediagnóstico</a:t>
            </a:r>
            <a:r>
              <a:rPr lang="en-US" sz="1100" b="1"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 </a:t>
            </a:r>
            <a:r>
              <a:rPr lang="es-ES" sz="11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si hay antecedentes familiares y/o restricción del crecimiento intrauterino</a:t>
            </a:r>
            <a:endParaRPr lang="en-US" sz="11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endParaRPr>
          </a:p>
          <a:p>
            <a:pPr indent="11113" defTabSz="1254125">
              <a:lnSpc>
                <a:spcPts val="1750"/>
              </a:lnSpc>
              <a:buFont typeface="Wingdings" panose="05000000000000000000" pitchFamily="2" charset="2"/>
              <a:buChar char="ü"/>
            </a:pPr>
            <a:r>
              <a:rPr lang="fr-FR" sz="1100" b="1" dirty="0" err="1">
                <a:solidFill>
                  <a:schemeClr val="tx1"/>
                </a:solidFill>
                <a:latin typeface="Lato Light" panose="020F0502020204030203" pitchFamily="34" charset="0"/>
                <a:ea typeface="Lato Light" panose="020F0502020204030203" pitchFamily="34" charset="0"/>
                <a:cs typeface="Mukta ExtraLight" panose="020B0000000000000000" pitchFamily="34" charset="77"/>
              </a:rPr>
              <a:t>Síntomas</a:t>
            </a:r>
            <a:r>
              <a:rPr lang="fr-FR" sz="1100" b="1"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 </a:t>
            </a:r>
            <a:r>
              <a:rPr lang="fr-FR" sz="1100" b="1" dirty="0" err="1">
                <a:solidFill>
                  <a:schemeClr val="tx1"/>
                </a:solidFill>
                <a:latin typeface="Lato Light" panose="020F0502020204030203" pitchFamily="34" charset="0"/>
                <a:ea typeface="Lato Light" panose="020F0502020204030203" pitchFamily="34" charset="0"/>
                <a:cs typeface="Mukta ExtraLight" panose="020B0000000000000000" pitchFamily="34" charset="77"/>
              </a:rPr>
              <a:t>iniciales:</a:t>
            </a:r>
            <a:r>
              <a:rPr lang="fr-FR" sz="1100" dirty="0" err="1">
                <a:solidFill>
                  <a:schemeClr val="tx1"/>
                </a:solidFill>
                <a:latin typeface="Lato Light" panose="020F0502020204030203" pitchFamily="34" charset="0"/>
                <a:ea typeface="Lato Light" panose="020F0502020204030203" pitchFamily="34" charset="0"/>
                <a:cs typeface="Mukta ExtraLight" panose="020B0000000000000000" pitchFamily="34" charset="77"/>
              </a:rPr>
              <a:t>piel</a:t>
            </a:r>
            <a:r>
              <a:rPr lang="fr-FR" sz="11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 </a:t>
            </a:r>
            <a:r>
              <a:rPr lang="fr-FR" sz="1100" dirty="0" err="1">
                <a:solidFill>
                  <a:schemeClr val="tx1"/>
                </a:solidFill>
                <a:latin typeface="Lato Light" panose="020F0502020204030203" pitchFamily="34" charset="0"/>
                <a:ea typeface="Lato Light" panose="020F0502020204030203" pitchFamily="34" charset="0"/>
                <a:cs typeface="Mukta ExtraLight" panose="020B0000000000000000" pitchFamily="34" charset="77"/>
              </a:rPr>
              <a:t>precozmente</a:t>
            </a:r>
            <a:r>
              <a:rPr lang="fr-FR" sz="11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 </a:t>
            </a:r>
            <a:r>
              <a:rPr lang="fr-FR" sz="1100" dirty="0" err="1">
                <a:solidFill>
                  <a:schemeClr val="tx1"/>
                </a:solidFill>
                <a:latin typeface="Lato Light" panose="020F0502020204030203" pitchFamily="34" charset="0"/>
                <a:ea typeface="Lato Light" panose="020F0502020204030203" pitchFamily="34" charset="0"/>
                <a:cs typeface="Mukta ExtraLight" panose="020B0000000000000000" pitchFamily="34" charset="77"/>
              </a:rPr>
              <a:t>arrugada</a:t>
            </a:r>
            <a:r>
              <a:rPr lang="fr-FR" sz="11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 </a:t>
            </a:r>
            <a:r>
              <a:rPr lang="fr-FR" sz="1100" dirty="0" err="1">
                <a:solidFill>
                  <a:schemeClr val="tx1"/>
                </a:solidFill>
                <a:latin typeface="Lato Light" panose="020F0502020204030203" pitchFamily="34" charset="0"/>
                <a:ea typeface="Lato Light" panose="020F0502020204030203" pitchFamily="34" charset="0"/>
                <a:cs typeface="Mukta ExtraLight" panose="020B0000000000000000" pitchFamily="34" charset="77"/>
              </a:rPr>
              <a:t>flácida</a:t>
            </a:r>
            <a:r>
              <a:rPr lang="fr-FR" sz="11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 </a:t>
            </a:r>
            <a:r>
              <a:rPr lang="fr-FR" sz="1100" dirty="0" err="1">
                <a:solidFill>
                  <a:schemeClr val="tx1"/>
                </a:solidFill>
                <a:latin typeface="Lato Light" panose="020F0502020204030203" pitchFamily="34" charset="0"/>
                <a:ea typeface="Lato Light" panose="020F0502020204030203" pitchFamily="34" charset="0"/>
                <a:cs typeface="Mukta ExtraLight" panose="020B0000000000000000" pitchFamily="34" charset="77"/>
              </a:rPr>
              <a:t>gran</a:t>
            </a:r>
            <a:r>
              <a:rPr lang="fr-FR" sz="11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 </a:t>
            </a:r>
            <a:r>
              <a:rPr lang="fr-FR" sz="1100" dirty="0" err="1">
                <a:solidFill>
                  <a:schemeClr val="tx1"/>
                </a:solidFill>
                <a:latin typeface="Lato Light" panose="020F0502020204030203" pitchFamily="34" charset="0"/>
                <a:ea typeface="Lato Light" panose="020F0502020204030203" pitchFamily="34" charset="0"/>
                <a:cs typeface="Mukta ExtraLight" panose="020B0000000000000000" pitchFamily="34" charset="77"/>
              </a:rPr>
              <a:t>fontanela</a:t>
            </a:r>
            <a:r>
              <a:rPr lang="fr-FR" sz="11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 </a:t>
            </a:r>
            <a:r>
              <a:rPr lang="fr-FR" sz="1100" dirty="0" err="1">
                <a:solidFill>
                  <a:schemeClr val="tx1"/>
                </a:solidFill>
                <a:latin typeface="Lato Light" panose="020F0502020204030203" pitchFamily="34" charset="0"/>
                <a:ea typeface="Lato Light" panose="020F0502020204030203" pitchFamily="34" charset="0"/>
                <a:cs typeface="Mukta ExtraLight" panose="020B0000000000000000" pitchFamily="34" charset="77"/>
              </a:rPr>
              <a:t>anterior</a:t>
            </a:r>
            <a:r>
              <a:rPr lang="fr-FR" sz="11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 </a:t>
            </a:r>
            <a:r>
              <a:rPr lang="fr-FR" sz="1100" dirty="0" err="1">
                <a:solidFill>
                  <a:schemeClr val="tx1"/>
                </a:solidFill>
                <a:latin typeface="Lato Light" panose="020F0502020204030203" pitchFamily="34" charset="0"/>
                <a:ea typeface="Lato Light" panose="020F0502020204030203" pitchFamily="34" charset="0"/>
                <a:cs typeface="Mukta ExtraLight" panose="020B0000000000000000" pitchFamily="34" charset="77"/>
              </a:rPr>
              <a:t>luxación</a:t>
            </a:r>
            <a:r>
              <a:rPr lang="fr-FR" sz="11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 de </a:t>
            </a:r>
            <a:r>
              <a:rPr lang="fr-FR" sz="1100" dirty="0" err="1">
                <a:solidFill>
                  <a:schemeClr val="tx1"/>
                </a:solidFill>
                <a:latin typeface="Lato Light" panose="020F0502020204030203" pitchFamily="34" charset="0"/>
                <a:ea typeface="Lato Light" panose="020F0502020204030203" pitchFamily="34" charset="0"/>
                <a:cs typeface="Mukta ExtraLight" panose="020B0000000000000000" pitchFamily="34" charset="77"/>
              </a:rPr>
              <a:t>cadera</a:t>
            </a:r>
            <a:r>
              <a:rPr lang="fr-FR" sz="11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 micro o </a:t>
            </a:r>
            <a:r>
              <a:rPr lang="fr-FR" sz="1100" dirty="0" err="1">
                <a:solidFill>
                  <a:schemeClr val="tx1"/>
                </a:solidFill>
                <a:latin typeface="Lato Light" panose="020F0502020204030203" pitchFamily="34" charset="0"/>
                <a:ea typeface="Lato Light" panose="020F0502020204030203" pitchFamily="34" charset="0"/>
                <a:cs typeface="Mukta ExtraLight" panose="020B0000000000000000" pitchFamily="34" charset="77"/>
              </a:rPr>
              <a:t>macrocefalia</a:t>
            </a:r>
            <a:endParaRPr lang="fr-FR" sz="1100" noProof="0" dirty="0">
              <a:solidFill>
                <a:schemeClr val="tx1"/>
              </a:solidFill>
              <a:latin typeface="Lato Light" panose="020F0502020204030203" pitchFamily="34" charset="0"/>
              <a:ea typeface="Lato Light" panose="020F0502020204030203" pitchFamily="34" charset="0"/>
              <a:cs typeface="Mukta ExtraLight" panose="020B0000000000000000" pitchFamily="34" charset="77"/>
            </a:endParaRPr>
          </a:p>
        </p:txBody>
      </p:sp>
      <p:sp>
        <p:nvSpPr>
          <p:cNvPr id="14" name="TextBox 13">
            <a:extLst>
              <a:ext uri="{FF2B5EF4-FFF2-40B4-BE49-F238E27FC236}">
                <a16:creationId xmlns:a16="http://schemas.microsoft.com/office/drawing/2014/main" id="{27F251D3-41C7-0B6A-1BE4-77A0AA03A9C1}"/>
              </a:ext>
            </a:extLst>
          </p:cNvPr>
          <p:cNvSpPr txBox="1"/>
          <p:nvPr/>
        </p:nvSpPr>
        <p:spPr>
          <a:xfrm>
            <a:off x="62796" y="2330184"/>
            <a:ext cx="1736373" cy="523220"/>
          </a:xfrm>
          <a:prstGeom prst="rect">
            <a:avLst/>
          </a:prstGeom>
          <a:noFill/>
        </p:spPr>
        <p:txBody>
          <a:bodyPr wrap="none" rtlCol="0" anchor="b" anchorCtr="0">
            <a:spAutoFit/>
          </a:bodyPr>
          <a:lstStyle/>
          <a:p>
            <a:pPr algn="ctr"/>
            <a:r>
              <a:rPr lang="fr-FR" sz="1400" b="1" dirty="0" err="1">
                <a:solidFill>
                  <a:schemeClr val="tx2"/>
                </a:solidFill>
                <a:latin typeface="Poppins" pitchFamily="2" charset="77"/>
                <a:ea typeface="League Spartan" charset="0"/>
                <a:cs typeface="Poppins" pitchFamily="2" charset="77"/>
              </a:rPr>
              <a:t>Prediagnóstico</a:t>
            </a:r>
            <a:r>
              <a:rPr lang="fr-FR" sz="1400" b="1" dirty="0">
                <a:solidFill>
                  <a:schemeClr val="tx2"/>
                </a:solidFill>
                <a:latin typeface="Poppins" pitchFamily="2" charset="77"/>
                <a:ea typeface="League Spartan" charset="0"/>
                <a:cs typeface="Poppins" pitchFamily="2" charset="77"/>
              </a:rPr>
              <a:t> y
Primer </a:t>
            </a:r>
            <a:r>
              <a:rPr lang="fr-FR" sz="1400" b="1" dirty="0" err="1">
                <a:solidFill>
                  <a:schemeClr val="tx2"/>
                </a:solidFill>
                <a:latin typeface="Poppins" pitchFamily="2" charset="77"/>
                <a:ea typeface="League Spartan" charset="0"/>
                <a:cs typeface="Poppins" pitchFamily="2" charset="77"/>
              </a:rPr>
              <a:t>síntoma</a:t>
            </a:r>
            <a:endParaRPr lang="en-US" sz="1400" b="1" dirty="0">
              <a:solidFill>
                <a:schemeClr val="tx2"/>
              </a:solidFill>
              <a:latin typeface="Poppins" pitchFamily="2" charset="77"/>
              <a:ea typeface="League Spartan" charset="0"/>
              <a:cs typeface="Poppins" pitchFamily="2" charset="77"/>
            </a:endParaRPr>
          </a:p>
        </p:txBody>
      </p:sp>
      <p:sp>
        <p:nvSpPr>
          <p:cNvPr id="15" name="TextBox 14">
            <a:extLst>
              <a:ext uri="{FF2B5EF4-FFF2-40B4-BE49-F238E27FC236}">
                <a16:creationId xmlns:a16="http://schemas.microsoft.com/office/drawing/2014/main" id="{9B633B1E-5A06-5E74-E3CB-83E13D07244B}"/>
              </a:ext>
            </a:extLst>
          </p:cNvPr>
          <p:cNvSpPr txBox="1"/>
          <p:nvPr/>
        </p:nvSpPr>
        <p:spPr>
          <a:xfrm>
            <a:off x="564536" y="1496924"/>
            <a:ext cx="579006" cy="553998"/>
          </a:xfrm>
          <a:prstGeom prst="rect">
            <a:avLst/>
          </a:prstGeom>
          <a:noFill/>
        </p:spPr>
        <p:txBody>
          <a:bodyPr wrap="none" rtlCol="0" anchor="ctr">
            <a:spAutoFit/>
          </a:bodyPr>
          <a:lstStyle/>
          <a:p>
            <a:pPr algn="ctr"/>
            <a:r>
              <a:rPr lang="en-US" sz="3000" b="1" dirty="0">
                <a:solidFill>
                  <a:schemeClr val="accent1"/>
                </a:solidFill>
                <a:latin typeface="Poppins" pitchFamily="2" charset="77"/>
                <a:cs typeface="Poppins" pitchFamily="2" charset="77"/>
              </a:rPr>
              <a:t>01</a:t>
            </a:r>
          </a:p>
        </p:txBody>
      </p:sp>
      <p:sp>
        <p:nvSpPr>
          <p:cNvPr id="16" name="Freeform 228">
            <a:extLst>
              <a:ext uri="{FF2B5EF4-FFF2-40B4-BE49-F238E27FC236}">
                <a16:creationId xmlns:a16="http://schemas.microsoft.com/office/drawing/2014/main" id="{80C83344-88AB-C284-5035-D88AE4549105}"/>
              </a:ext>
            </a:extLst>
          </p:cNvPr>
          <p:cNvSpPr>
            <a:spLocks noChangeArrowheads="1"/>
          </p:cNvSpPr>
          <p:nvPr/>
        </p:nvSpPr>
        <p:spPr bwMode="auto">
          <a:xfrm>
            <a:off x="2221678" y="1206708"/>
            <a:ext cx="1078992" cy="1079495"/>
          </a:xfrm>
          <a:custGeom>
            <a:avLst/>
            <a:gdLst>
              <a:gd name="T0" fmla="*/ 866 w 1733"/>
              <a:gd name="T1" fmla="*/ 51 h 1733"/>
              <a:gd name="T2" fmla="*/ 866 w 1733"/>
              <a:gd name="T3" fmla="*/ 51 h 1733"/>
              <a:gd name="T4" fmla="*/ 51 w 1733"/>
              <a:gd name="T5" fmla="*/ 865 h 1733"/>
              <a:gd name="T6" fmla="*/ 51 w 1733"/>
              <a:gd name="T7" fmla="*/ 865 h 1733"/>
              <a:gd name="T8" fmla="*/ 866 w 1733"/>
              <a:gd name="T9" fmla="*/ 1681 h 1733"/>
              <a:gd name="T10" fmla="*/ 866 w 1733"/>
              <a:gd name="T11" fmla="*/ 1681 h 1733"/>
              <a:gd name="T12" fmla="*/ 1680 w 1733"/>
              <a:gd name="T13" fmla="*/ 865 h 1733"/>
              <a:gd name="T14" fmla="*/ 1680 w 1733"/>
              <a:gd name="T15" fmla="*/ 865 h 1733"/>
              <a:gd name="T16" fmla="*/ 866 w 1733"/>
              <a:gd name="T17" fmla="*/ 51 h 1733"/>
              <a:gd name="T18" fmla="*/ 866 w 1733"/>
              <a:gd name="T19" fmla="*/ 1732 h 1733"/>
              <a:gd name="T20" fmla="*/ 866 w 1733"/>
              <a:gd name="T21" fmla="*/ 1732 h 1733"/>
              <a:gd name="T22" fmla="*/ 0 w 1733"/>
              <a:gd name="T23" fmla="*/ 865 h 1733"/>
              <a:gd name="T24" fmla="*/ 0 w 1733"/>
              <a:gd name="T25" fmla="*/ 865 h 1733"/>
              <a:gd name="T26" fmla="*/ 866 w 1733"/>
              <a:gd name="T27" fmla="*/ 0 h 1733"/>
              <a:gd name="T28" fmla="*/ 866 w 1733"/>
              <a:gd name="T29" fmla="*/ 0 h 1733"/>
              <a:gd name="T30" fmla="*/ 1732 w 1733"/>
              <a:gd name="T31" fmla="*/ 865 h 1733"/>
              <a:gd name="T32" fmla="*/ 1732 w 1733"/>
              <a:gd name="T33" fmla="*/ 865 h 1733"/>
              <a:gd name="T34" fmla="*/ 866 w 1733"/>
              <a:gd name="T35" fmla="*/ 1732 h 17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733" h="1733">
                <a:moveTo>
                  <a:pt x="866" y="51"/>
                </a:moveTo>
                <a:lnTo>
                  <a:pt x="866" y="51"/>
                </a:lnTo>
                <a:cubicBezTo>
                  <a:pt x="417" y="51"/>
                  <a:pt x="51" y="415"/>
                  <a:pt x="51" y="865"/>
                </a:cubicBezTo>
                <a:lnTo>
                  <a:pt x="51" y="865"/>
                </a:lnTo>
                <a:cubicBezTo>
                  <a:pt x="51" y="1315"/>
                  <a:pt x="417" y="1681"/>
                  <a:pt x="866" y="1681"/>
                </a:cubicBezTo>
                <a:lnTo>
                  <a:pt x="866" y="1681"/>
                </a:lnTo>
                <a:cubicBezTo>
                  <a:pt x="1314" y="1681"/>
                  <a:pt x="1680" y="1315"/>
                  <a:pt x="1680" y="865"/>
                </a:cubicBezTo>
                <a:lnTo>
                  <a:pt x="1680" y="865"/>
                </a:lnTo>
                <a:cubicBezTo>
                  <a:pt x="1680" y="415"/>
                  <a:pt x="1314" y="51"/>
                  <a:pt x="866" y="51"/>
                </a:cubicBezTo>
                <a:close/>
                <a:moveTo>
                  <a:pt x="866" y="1732"/>
                </a:moveTo>
                <a:lnTo>
                  <a:pt x="866" y="1732"/>
                </a:lnTo>
                <a:cubicBezTo>
                  <a:pt x="389" y="1732"/>
                  <a:pt x="0" y="1343"/>
                  <a:pt x="0" y="865"/>
                </a:cubicBezTo>
                <a:lnTo>
                  <a:pt x="0" y="865"/>
                </a:lnTo>
                <a:cubicBezTo>
                  <a:pt x="0" y="387"/>
                  <a:pt x="389" y="0"/>
                  <a:pt x="866" y="0"/>
                </a:cubicBezTo>
                <a:lnTo>
                  <a:pt x="866" y="0"/>
                </a:lnTo>
                <a:cubicBezTo>
                  <a:pt x="1343" y="0"/>
                  <a:pt x="1732" y="387"/>
                  <a:pt x="1732" y="865"/>
                </a:cubicBezTo>
                <a:lnTo>
                  <a:pt x="1732" y="865"/>
                </a:lnTo>
                <a:cubicBezTo>
                  <a:pt x="1732" y="1343"/>
                  <a:pt x="1343" y="1732"/>
                  <a:pt x="866" y="1732"/>
                </a:cubicBezTo>
                <a:close/>
              </a:path>
            </a:pathLst>
          </a:custGeom>
          <a:solidFill>
            <a:schemeClr val="accent2"/>
          </a:solidFill>
          <a:ln>
            <a:noFill/>
          </a:ln>
          <a:effectLst/>
        </p:spPr>
        <p:txBody>
          <a:bodyPr wrap="none" anchor="ctr"/>
          <a:lstStyle/>
          <a:p>
            <a:endParaRPr lang="en-US" sz="3265"/>
          </a:p>
        </p:txBody>
      </p:sp>
      <p:sp>
        <p:nvSpPr>
          <p:cNvPr id="17" name="Subtitle 2">
            <a:extLst>
              <a:ext uri="{FF2B5EF4-FFF2-40B4-BE49-F238E27FC236}">
                <a16:creationId xmlns:a16="http://schemas.microsoft.com/office/drawing/2014/main" id="{95765C32-AD23-005C-89C4-61F382DA24AA}"/>
              </a:ext>
            </a:extLst>
          </p:cNvPr>
          <p:cNvSpPr txBox="1">
            <a:spLocks/>
          </p:cNvSpPr>
          <p:nvPr/>
        </p:nvSpPr>
        <p:spPr>
          <a:xfrm>
            <a:off x="2021571" y="2929168"/>
            <a:ext cx="1499361" cy="3283976"/>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1750"/>
              </a:lnSpc>
            </a:pPr>
            <a:r>
              <a:rPr lang="es-ES" sz="11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Desde el nacimiento o al inicio de los primeros síntomas: consulta multidisciplinar y confirmación del diagnóstico clínico mediante biopsia y diagnóstico molecular,</a:t>
            </a:r>
            <a:r>
              <a:rPr lang="en-US" sz="11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
</a:t>
            </a:r>
            <a:r>
              <a:rPr lang="es-ES" sz="11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Apoyo psicológico para el paciente, padres y hermanos tan pronto como se anuncie el diagnóstico</a:t>
            </a:r>
            <a:endParaRPr lang="en-US" sz="11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endParaRPr>
          </a:p>
        </p:txBody>
      </p:sp>
      <p:sp>
        <p:nvSpPr>
          <p:cNvPr id="18" name="TextBox 17">
            <a:extLst>
              <a:ext uri="{FF2B5EF4-FFF2-40B4-BE49-F238E27FC236}">
                <a16:creationId xmlns:a16="http://schemas.microsoft.com/office/drawing/2014/main" id="{24361943-DFDF-58C9-6862-2A2D6BC9269D}"/>
              </a:ext>
            </a:extLst>
          </p:cNvPr>
          <p:cNvSpPr txBox="1"/>
          <p:nvPr/>
        </p:nvSpPr>
        <p:spPr>
          <a:xfrm>
            <a:off x="2073757" y="2416155"/>
            <a:ext cx="1292341" cy="307777"/>
          </a:xfrm>
          <a:prstGeom prst="rect">
            <a:avLst/>
          </a:prstGeom>
          <a:noFill/>
        </p:spPr>
        <p:txBody>
          <a:bodyPr wrap="none" rtlCol="0" anchor="b" anchorCtr="0">
            <a:spAutoFit/>
          </a:bodyPr>
          <a:lstStyle/>
          <a:p>
            <a:pPr algn="ctr"/>
            <a:r>
              <a:rPr lang="en-US" sz="1400" b="1" dirty="0" err="1">
                <a:solidFill>
                  <a:schemeClr val="tx2"/>
                </a:solidFill>
                <a:latin typeface="Poppins" pitchFamily="2" charset="77"/>
                <a:ea typeface="League Spartan" charset="0"/>
                <a:cs typeface="Poppins" pitchFamily="2" charset="77"/>
              </a:rPr>
              <a:t>Diagnóstico</a:t>
            </a:r>
            <a:endParaRPr lang="en-US" sz="1400" b="1" dirty="0">
              <a:solidFill>
                <a:schemeClr val="tx2"/>
              </a:solidFill>
              <a:latin typeface="Poppins" pitchFamily="2" charset="77"/>
              <a:ea typeface="League Spartan" charset="0"/>
              <a:cs typeface="Poppins" pitchFamily="2" charset="77"/>
            </a:endParaRPr>
          </a:p>
        </p:txBody>
      </p:sp>
      <p:sp>
        <p:nvSpPr>
          <p:cNvPr id="19" name="TextBox 18">
            <a:extLst>
              <a:ext uri="{FF2B5EF4-FFF2-40B4-BE49-F238E27FC236}">
                <a16:creationId xmlns:a16="http://schemas.microsoft.com/office/drawing/2014/main" id="{490E01BF-0EFA-CF85-999F-802682AC1862}"/>
              </a:ext>
            </a:extLst>
          </p:cNvPr>
          <p:cNvSpPr txBox="1"/>
          <p:nvPr/>
        </p:nvSpPr>
        <p:spPr>
          <a:xfrm>
            <a:off x="2392756" y="1516970"/>
            <a:ext cx="654346" cy="553998"/>
          </a:xfrm>
          <a:prstGeom prst="rect">
            <a:avLst/>
          </a:prstGeom>
          <a:noFill/>
        </p:spPr>
        <p:txBody>
          <a:bodyPr wrap="none" rtlCol="0" anchor="ctr">
            <a:spAutoFit/>
          </a:bodyPr>
          <a:lstStyle/>
          <a:p>
            <a:pPr algn="ctr"/>
            <a:r>
              <a:rPr lang="en-US" sz="3000" b="1" dirty="0">
                <a:solidFill>
                  <a:schemeClr val="accent2"/>
                </a:solidFill>
                <a:latin typeface="Poppins" pitchFamily="2" charset="77"/>
                <a:cs typeface="Poppins" pitchFamily="2" charset="77"/>
              </a:rPr>
              <a:t>02</a:t>
            </a:r>
          </a:p>
        </p:txBody>
      </p:sp>
      <p:sp>
        <p:nvSpPr>
          <p:cNvPr id="20" name="Freeform 235">
            <a:extLst>
              <a:ext uri="{FF2B5EF4-FFF2-40B4-BE49-F238E27FC236}">
                <a16:creationId xmlns:a16="http://schemas.microsoft.com/office/drawing/2014/main" id="{E59F33D9-23C8-03CD-0C6B-F6C0DF9786FF}"/>
              </a:ext>
            </a:extLst>
          </p:cNvPr>
          <p:cNvSpPr>
            <a:spLocks noChangeArrowheads="1"/>
          </p:cNvSpPr>
          <p:nvPr/>
        </p:nvSpPr>
        <p:spPr bwMode="auto">
          <a:xfrm>
            <a:off x="4027035" y="1206707"/>
            <a:ext cx="1078992" cy="1079495"/>
          </a:xfrm>
          <a:custGeom>
            <a:avLst/>
            <a:gdLst>
              <a:gd name="T0" fmla="*/ 867 w 1734"/>
              <a:gd name="T1" fmla="*/ 51 h 1733"/>
              <a:gd name="T2" fmla="*/ 867 w 1734"/>
              <a:gd name="T3" fmla="*/ 51 h 1733"/>
              <a:gd name="T4" fmla="*/ 51 w 1734"/>
              <a:gd name="T5" fmla="*/ 865 h 1733"/>
              <a:gd name="T6" fmla="*/ 51 w 1734"/>
              <a:gd name="T7" fmla="*/ 865 h 1733"/>
              <a:gd name="T8" fmla="*/ 867 w 1734"/>
              <a:gd name="T9" fmla="*/ 1681 h 1733"/>
              <a:gd name="T10" fmla="*/ 867 w 1734"/>
              <a:gd name="T11" fmla="*/ 1681 h 1733"/>
              <a:gd name="T12" fmla="*/ 1682 w 1734"/>
              <a:gd name="T13" fmla="*/ 865 h 1733"/>
              <a:gd name="T14" fmla="*/ 1682 w 1734"/>
              <a:gd name="T15" fmla="*/ 865 h 1733"/>
              <a:gd name="T16" fmla="*/ 867 w 1734"/>
              <a:gd name="T17" fmla="*/ 51 h 1733"/>
              <a:gd name="T18" fmla="*/ 867 w 1734"/>
              <a:gd name="T19" fmla="*/ 1732 h 1733"/>
              <a:gd name="T20" fmla="*/ 867 w 1734"/>
              <a:gd name="T21" fmla="*/ 1732 h 1733"/>
              <a:gd name="T22" fmla="*/ 0 w 1734"/>
              <a:gd name="T23" fmla="*/ 865 h 1733"/>
              <a:gd name="T24" fmla="*/ 0 w 1734"/>
              <a:gd name="T25" fmla="*/ 865 h 1733"/>
              <a:gd name="T26" fmla="*/ 867 w 1734"/>
              <a:gd name="T27" fmla="*/ 0 h 1733"/>
              <a:gd name="T28" fmla="*/ 867 w 1734"/>
              <a:gd name="T29" fmla="*/ 0 h 1733"/>
              <a:gd name="T30" fmla="*/ 1733 w 1734"/>
              <a:gd name="T31" fmla="*/ 865 h 1733"/>
              <a:gd name="T32" fmla="*/ 1733 w 1734"/>
              <a:gd name="T33" fmla="*/ 865 h 1733"/>
              <a:gd name="T34" fmla="*/ 867 w 1734"/>
              <a:gd name="T35" fmla="*/ 1732 h 17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734" h="1733">
                <a:moveTo>
                  <a:pt x="867" y="51"/>
                </a:moveTo>
                <a:lnTo>
                  <a:pt x="867" y="51"/>
                </a:lnTo>
                <a:cubicBezTo>
                  <a:pt x="417" y="51"/>
                  <a:pt x="51" y="415"/>
                  <a:pt x="51" y="865"/>
                </a:cubicBezTo>
                <a:lnTo>
                  <a:pt x="51" y="865"/>
                </a:lnTo>
                <a:cubicBezTo>
                  <a:pt x="51" y="1315"/>
                  <a:pt x="417" y="1681"/>
                  <a:pt x="867" y="1681"/>
                </a:cubicBezTo>
                <a:lnTo>
                  <a:pt x="867" y="1681"/>
                </a:lnTo>
                <a:cubicBezTo>
                  <a:pt x="1316" y="1681"/>
                  <a:pt x="1682" y="1315"/>
                  <a:pt x="1682" y="865"/>
                </a:cubicBezTo>
                <a:lnTo>
                  <a:pt x="1682" y="865"/>
                </a:lnTo>
                <a:cubicBezTo>
                  <a:pt x="1682" y="415"/>
                  <a:pt x="1316" y="51"/>
                  <a:pt x="867" y="51"/>
                </a:cubicBezTo>
                <a:close/>
                <a:moveTo>
                  <a:pt x="867" y="1732"/>
                </a:moveTo>
                <a:lnTo>
                  <a:pt x="867" y="1732"/>
                </a:lnTo>
                <a:cubicBezTo>
                  <a:pt x="389" y="1732"/>
                  <a:pt x="0" y="1343"/>
                  <a:pt x="0" y="865"/>
                </a:cubicBezTo>
                <a:lnTo>
                  <a:pt x="0" y="865"/>
                </a:lnTo>
                <a:cubicBezTo>
                  <a:pt x="0" y="387"/>
                  <a:pt x="389" y="0"/>
                  <a:pt x="867" y="0"/>
                </a:cubicBezTo>
                <a:lnTo>
                  <a:pt x="867" y="0"/>
                </a:lnTo>
                <a:cubicBezTo>
                  <a:pt x="1344" y="0"/>
                  <a:pt x="1733" y="387"/>
                  <a:pt x="1733" y="865"/>
                </a:cubicBezTo>
                <a:lnTo>
                  <a:pt x="1733" y="865"/>
                </a:lnTo>
                <a:cubicBezTo>
                  <a:pt x="1733" y="1343"/>
                  <a:pt x="1344" y="1732"/>
                  <a:pt x="867" y="1732"/>
                </a:cubicBezTo>
                <a:close/>
              </a:path>
            </a:pathLst>
          </a:custGeom>
          <a:solidFill>
            <a:schemeClr val="accent3"/>
          </a:solidFill>
          <a:ln>
            <a:noFill/>
          </a:ln>
          <a:effectLst/>
        </p:spPr>
        <p:txBody>
          <a:bodyPr wrap="none" anchor="ctr"/>
          <a:lstStyle/>
          <a:p>
            <a:endParaRPr lang="en-US" sz="3265"/>
          </a:p>
        </p:txBody>
      </p:sp>
      <p:sp>
        <p:nvSpPr>
          <p:cNvPr id="21" name="Subtitle 2">
            <a:extLst>
              <a:ext uri="{FF2B5EF4-FFF2-40B4-BE49-F238E27FC236}">
                <a16:creationId xmlns:a16="http://schemas.microsoft.com/office/drawing/2014/main" id="{60DF56F9-A24E-F1EE-F84D-7AE369898354}"/>
              </a:ext>
            </a:extLst>
          </p:cNvPr>
          <p:cNvSpPr txBox="1">
            <a:spLocks/>
          </p:cNvSpPr>
          <p:nvPr/>
        </p:nvSpPr>
        <p:spPr>
          <a:xfrm>
            <a:off x="3755693" y="2928265"/>
            <a:ext cx="1537019" cy="3718006"/>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1750"/>
              </a:lnSpc>
            </a:pPr>
            <a:r>
              <a:rPr lang="es-ES" sz="11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Evaluación de comorbilidades tan pronto como se confirma el diagnóstico:</a:t>
            </a:r>
          </a:p>
          <a:p>
            <a:pPr marL="171450" indent="-171450">
              <a:lnSpc>
                <a:spcPts val="1750"/>
              </a:lnSpc>
              <a:buFont typeface="Wingdings" panose="05000000000000000000" pitchFamily="2" charset="2"/>
              <a:buChar char="ü"/>
            </a:pPr>
            <a:r>
              <a:rPr lang="fr-FR" sz="1100" dirty="0" err="1">
                <a:solidFill>
                  <a:schemeClr val="tx1"/>
                </a:solidFill>
                <a:latin typeface="Lato Light" panose="020F0502020204030203" pitchFamily="34" charset="0"/>
                <a:ea typeface="Lato Light" panose="020F0502020204030203" pitchFamily="34" charset="0"/>
                <a:cs typeface="Mukta ExtraLight" panose="020B0000000000000000" pitchFamily="34" charset="77"/>
              </a:rPr>
              <a:t>Retraso</a:t>
            </a:r>
            <a:r>
              <a:rPr lang="fr-FR" sz="11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 mental </a:t>
            </a:r>
            <a:r>
              <a:rPr lang="fr-FR" sz="1100" dirty="0" err="1">
                <a:solidFill>
                  <a:schemeClr val="tx1"/>
                </a:solidFill>
                <a:latin typeface="Lato Light" panose="020F0502020204030203" pitchFamily="34" charset="0"/>
                <a:ea typeface="Lato Light" panose="020F0502020204030203" pitchFamily="34" charset="0"/>
                <a:cs typeface="Mukta ExtraLight" panose="020B0000000000000000" pitchFamily="34" charset="77"/>
              </a:rPr>
              <a:t>leve</a:t>
            </a:r>
            <a:r>
              <a:rPr lang="fr-FR" sz="11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 a </a:t>
            </a:r>
            <a:r>
              <a:rPr lang="fr-FR" sz="1100" dirty="0" err="1">
                <a:solidFill>
                  <a:schemeClr val="tx1"/>
                </a:solidFill>
                <a:latin typeface="Lato Light" panose="020F0502020204030203" pitchFamily="34" charset="0"/>
                <a:ea typeface="Lato Light" panose="020F0502020204030203" pitchFamily="34" charset="0"/>
                <a:cs typeface="Mukta ExtraLight" panose="020B0000000000000000" pitchFamily="34" charset="77"/>
              </a:rPr>
              <a:t>severo</a:t>
            </a:r>
            <a:r>
              <a:rPr lang="fr-FR" sz="11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
</a:t>
            </a:r>
            <a:r>
              <a:rPr lang="fr-FR" sz="1100" dirty="0" err="1">
                <a:solidFill>
                  <a:schemeClr val="tx1"/>
                </a:solidFill>
                <a:latin typeface="Lato Light" panose="020F0502020204030203" pitchFamily="34" charset="0"/>
                <a:ea typeface="Lato Light" panose="020F0502020204030203" pitchFamily="34" charset="0"/>
                <a:cs typeface="Mukta ExtraLight" panose="020B0000000000000000" pitchFamily="34" charset="77"/>
              </a:rPr>
              <a:t>Convulsiones</a:t>
            </a:r>
            <a:r>
              <a:rPr lang="fr-FR" sz="11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 </a:t>
            </a:r>
            <a:r>
              <a:rPr lang="fr-FR" sz="1100" dirty="0" err="1">
                <a:solidFill>
                  <a:schemeClr val="tx1"/>
                </a:solidFill>
                <a:latin typeface="Lato Light" panose="020F0502020204030203" pitchFamily="34" charset="0"/>
                <a:ea typeface="Lato Light" panose="020F0502020204030203" pitchFamily="34" charset="0"/>
                <a:cs typeface="Mukta ExtraLight" panose="020B0000000000000000" pitchFamily="34" charset="77"/>
              </a:rPr>
              <a:t>epilépticas</a:t>
            </a:r>
            <a:r>
              <a:rPr lang="fr-FR" sz="11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
</a:t>
            </a:r>
            <a:r>
              <a:rPr lang="fr-FR" sz="1100" dirty="0" err="1">
                <a:solidFill>
                  <a:schemeClr val="tx1"/>
                </a:solidFill>
                <a:latin typeface="Lato Light" panose="020F0502020204030203" pitchFamily="34" charset="0"/>
                <a:ea typeface="Lato Light" panose="020F0502020204030203" pitchFamily="34" charset="0"/>
                <a:cs typeface="Mukta ExtraLight" panose="020B0000000000000000" pitchFamily="34" charset="77"/>
              </a:rPr>
              <a:t>Trastornos</a:t>
            </a:r>
            <a:r>
              <a:rPr lang="fr-FR" sz="11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 </a:t>
            </a:r>
            <a:r>
              <a:rPr lang="fr-FR" sz="1100" dirty="0" err="1">
                <a:solidFill>
                  <a:schemeClr val="tx1"/>
                </a:solidFill>
                <a:latin typeface="Lato Light" panose="020F0502020204030203" pitchFamily="34" charset="0"/>
                <a:ea typeface="Lato Light" panose="020F0502020204030203" pitchFamily="34" charset="0"/>
                <a:cs typeface="Mukta ExtraLight" panose="020B0000000000000000" pitchFamily="34" charset="77"/>
              </a:rPr>
              <a:t>oculares</a:t>
            </a:r>
            <a:r>
              <a:rPr lang="fr-FR" sz="11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
</a:t>
            </a:r>
            <a:r>
              <a:rPr lang="fr-FR" sz="1100" dirty="0" err="1">
                <a:solidFill>
                  <a:schemeClr val="tx1"/>
                </a:solidFill>
                <a:latin typeface="Lato Light" panose="020F0502020204030203" pitchFamily="34" charset="0"/>
                <a:ea typeface="Lato Light" panose="020F0502020204030203" pitchFamily="34" charset="0"/>
                <a:cs typeface="Mukta ExtraLight" panose="020B0000000000000000" pitchFamily="34" charset="77"/>
              </a:rPr>
              <a:t>Osteoporosis</a:t>
            </a:r>
            <a:r>
              <a:rPr lang="fr-FR" sz="11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
</a:t>
            </a:r>
            <a:r>
              <a:rPr lang="fr-FR" sz="1100" dirty="0" err="1">
                <a:solidFill>
                  <a:schemeClr val="tx1"/>
                </a:solidFill>
                <a:latin typeface="Lato Light" panose="020F0502020204030203" pitchFamily="34" charset="0"/>
                <a:ea typeface="Lato Light" panose="020F0502020204030203" pitchFamily="34" charset="0"/>
                <a:cs typeface="Mukta ExtraLight" panose="020B0000000000000000" pitchFamily="34" charset="77"/>
              </a:rPr>
              <a:t>Cierre</a:t>
            </a:r>
            <a:r>
              <a:rPr lang="fr-FR" sz="11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 </a:t>
            </a:r>
            <a:r>
              <a:rPr lang="fr-FR" sz="1100" dirty="0" err="1">
                <a:solidFill>
                  <a:schemeClr val="tx1"/>
                </a:solidFill>
                <a:latin typeface="Lato Light" panose="020F0502020204030203" pitchFamily="34" charset="0"/>
                <a:ea typeface="Lato Light" panose="020F0502020204030203" pitchFamily="34" charset="0"/>
                <a:cs typeface="Mukta ExtraLight" panose="020B0000000000000000" pitchFamily="34" charset="77"/>
              </a:rPr>
              <a:t>tardío</a:t>
            </a:r>
            <a:r>
              <a:rPr lang="fr-FR" sz="11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 de las </a:t>
            </a:r>
            <a:r>
              <a:rPr lang="fr-FR" sz="1100" dirty="0" err="1">
                <a:solidFill>
                  <a:schemeClr val="tx1"/>
                </a:solidFill>
                <a:latin typeface="Lato Light" panose="020F0502020204030203" pitchFamily="34" charset="0"/>
                <a:ea typeface="Lato Light" panose="020F0502020204030203" pitchFamily="34" charset="0"/>
                <a:cs typeface="Mukta ExtraLight" panose="020B0000000000000000" pitchFamily="34" charset="77"/>
              </a:rPr>
              <a:t>fontanelas</a:t>
            </a:r>
            <a:r>
              <a:rPr lang="fr-FR" sz="11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
</a:t>
            </a:r>
            <a:r>
              <a:rPr lang="fr-FR" sz="1100" dirty="0" err="1">
                <a:solidFill>
                  <a:schemeClr val="tx1"/>
                </a:solidFill>
                <a:latin typeface="Lato Light" panose="020F0502020204030203" pitchFamily="34" charset="0"/>
                <a:ea typeface="Lato Light" panose="020F0502020204030203" pitchFamily="34" charset="0"/>
                <a:cs typeface="Mukta ExtraLight" panose="020B0000000000000000" pitchFamily="34" charset="77"/>
              </a:rPr>
              <a:t>Pérdida</a:t>
            </a:r>
            <a:r>
              <a:rPr lang="fr-FR" sz="11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 </a:t>
            </a:r>
            <a:r>
              <a:rPr lang="fr-FR" sz="1100" dirty="0" err="1">
                <a:solidFill>
                  <a:schemeClr val="tx1"/>
                </a:solidFill>
                <a:latin typeface="Lato Light" panose="020F0502020204030203" pitchFamily="34" charset="0"/>
                <a:ea typeface="Lato Light" panose="020F0502020204030203" pitchFamily="34" charset="0"/>
                <a:cs typeface="Mukta ExtraLight" panose="020B0000000000000000" pitchFamily="34" charset="77"/>
              </a:rPr>
              <a:t>auditiva</a:t>
            </a:r>
            <a:r>
              <a:rPr lang="fr-FR" sz="11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
</a:t>
            </a:r>
            <a:r>
              <a:rPr lang="fr-FR" sz="1100" dirty="0" err="1">
                <a:solidFill>
                  <a:schemeClr val="tx1"/>
                </a:solidFill>
                <a:latin typeface="Lato Light" panose="020F0502020204030203" pitchFamily="34" charset="0"/>
                <a:ea typeface="Lato Light" panose="020F0502020204030203" pitchFamily="34" charset="0"/>
                <a:cs typeface="Mukta ExtraLight" panose="020B0000000000000000" pitchFamily="34" charset="77"/>
              </a:rPr>
              <a:t>Trastornos</a:t>
            </a:r>
            <a:r>
              <a:rPr lang="fr-FR" sz="11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 </a:t>
            </a:r>
            <a:r>
              <a:rPr lang="fr-FR" sz="1100" dirty="0" err="1">
                <a:solidFill>
                  <a:schemeClr val="tx1"/>
                </a:solidFill>
                <a:latin typeface="Lato Light" panose="020F0502020204030203" pitchFamily="34" charset="0"/>
                <a:ea typeface="Lato Light" panose="020F0502020204030203" pitchFamily="34" charset="0"/>
                <a:cs typeface="Mukta ExtraLight" panose="020B0000000000000000" pitchFamily="34" charset="77"/>
              </a:rPr>
              <a:t>articulares</a:t>
            </a:r>
            <a:endParaRPr lang="en-US" sz="11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endParaRPr>
          </a:p>
        </p:txBody>
      </p:sp>
      <p:sp>
        <p:nvSpPr>
          <p:cNvPr id="22" name="TextBox 21">
            <a:extLst>
              <a:ext uri="{FF2B5EF4-FFF2-40B4-BE49-F238E27FC236}">
                <a16:creationId xmlns:a16="http://schemas.microsoft.com/office/drawing/2014/main" id="{648EDB15-11E4-04E4-7198-4502D0023442}"/>
              </a:ext>
            </a:extLst>
          </p:cNvPr>
          <p:cNvSpPr txBox="1"/>
          <p:nvPr/>
        </p:nvSpPr>
        <p:spPr>
          <a:xfrm>
            <a:off x="3730404" y="2421135"/>
            <a:ext cx="1672253" cy="307777"/>
          </a:xfrm>
          <a:prstGeom prst="rect">
            <a:avLst/>
          </a:prstGeom>
          <a:noFill/>
        </p:spPr>
        <p:txBody>
          <a:bodyPr wrap="none" rtlCol="0" anchor="b" anchorCtr="0">
            <a:spAutoFit/>
          </a:bodyPr>
          <a:lstStyle/>
          <a:p>
            <a:pPr algn="ctr"/>
            <a:r>
              <a:rPr lang="en-US" sz="1400" b="1" dirty="0" err="1">
                <a:solidFill>
                  <a:schemeClr val="tx2"/>
                </a:solidFill>
                <a:latin typeface="Poppins" pitchFamily="2" charset="77"/>
                <a:ea typeface="League Spartan" charset="0"/>
                <a:cs typeface="Poppins" pitchFamily="2" charset="77"/>
              </a:rPr>
              <a:t>Comorbilidades</a:t>
            </a:r>
            <a:endParaRPr lang="en-US" sz="1400" b="1" dirty="0">
              <a:solidFill>
                <a:schemeClr val="tx2"/>
              </a:solidFill>
              <a:latin typeface="Poppins" pitchFamily="2" charset="77"/>
              <a:ea typeface="League Spartan" charset="0"/>
              <a:cs typeface="Poppins" pitchFamily="2" charset="77"/>
            </a:endParaRPr>
          </a:p>
        </p:txBody>
      </p:sp>
      <p:sp>
        <p:nvSpPr>
          <p:cNvPr id="23" name="TextBox 22">
            <a:extLst>
              <a:ext uri="{FF2B5EF4-FFF2-40B4-BE49-F238E27FC236}">
                <a16:creationId xmlns:a16="http://schemas.microsoft.com/office/drawing/2014/main" id="{F9C699FE-B5FF-209D-F248-054670F4A382}"/>
              </a:ext>
            </a:extLst>
          </p:cNvPr>
          <p:cNvSpPr txBox="1"/>
          <p:nvPr/>
        </p:nvSpPr>
        <p:spPr>
          <a:xfrm>
            <a:off x="4179441" y="1480709"/>
            <a:ext cx="667170" cy="553998"/>
          </a:xfrm>
          <a:prstGeom prst="rect">
            <a:avLst/>
          </a:prstGeom>
          <a:noFill/>
        </p:spPr>
        <p:txBody>
          <a:bodyPr wrap="none" rtlCol="0" anchor="ctr">
            <a:spAutoFit/>
          </a:bodyPr>
          <a:lstStyle/>
          <a:p>
            <a:pPr algn="ctr"/>
            <a:r>
              <a:rPr lang="en-US" sz="3000" b="1" dirty="0">
                <a:solidFill>
                  <a:schemeClr val="accent3"/>
                </a:solidFill>
                <a:latin typeface="Poppins" pitchFamily="2" charset="77"/>
                <a:cs typeface="Poppins" pitchFamily="2" charset="77"/>
              </a:rPr>
              <a:t>03</a:t>
            </a:r>
          </a:p>
        </p:txBody>
      </p:sp>
      <p:sp>
        <p:nvSpPr>
          <p:cNvPr id="24" name="Freeform 235">
            <a:extLst>
              <a:ext uri="{FF2B5EF4-FFF2-40B4-BE49-F238E27FC236}">
                <a16:creationId xmlns:a16="http://schemas.microsoft.com/office/drawing/2014/main" id="{9A66CCA4-4A1F-C853-CA65-6B071C1995C4}"/>
              </a:ext>
            </a:extLst>
          </p:cNvPr>
          <p:cNvSpPr>
            <a:spLocks noChangeArrowheads="1"/>
          </p:cNvSpPr>
          <p:nvPr/>
        </p:nvSpPr>
        <p:spPr bwMode="auto">
          <a:xfrm>
            <a:off x="5680602" y="1217802"/>
            <a:ext cx="1078992" cy="1079495"/>
          </a:xfrm>
          <a:custGeom>
            <a:avLst/>
            <a:gdLst>
              <a:gd name="T0" fmla="*/ 867 w 1734"/>
              <a:gd name="T1" fmla="*/ 51 h 1733"/>
              <a:gd name="T2" fmla="*/ 867 w 1734"/>
              <a:gd name="T3" fmla="*/ 51 h 1733"/>
              <a:gd name="T4" fmla="*/ 51 w 1734"/>
              <a:gd name="T5" fmla="*/ 865 h 1733"/>
              <a:gd name="T6" fmla="*/ 51 w 1734"/>
              <a:gd name="T7" fmla="*/ 865 h 1733"/>
              <a:gd name="T8" fmla="*/ 867 w 1734"/>
              <a:gd name="T9" fmla="*/ 1681 h 1733"/>
              <a:gd name="T10" fmla="*/ 867 w 1734"/>
              <a:gd name="T11" fmla="*/ 1681 h 1733"/>
              <a:gd name="T12" fmla="*/ 1682 w 1734"/>
              <a:gd name="T13" fmla="*/ 865 h 1733"/>
              <a:gd name="T14" fmla="*/ 1682 w 1734"/>
              <a:gd name="T15" fmla="*/ 865 h 1733"/>
              <a:gd name="T16" fmla="*/ 867 w 1734"/>
              <a:gd name="T17" fmla="*/ 51 h 1733"/>
              <a:gd name="T18" fmla="*/ 867 w 1734"/>
              <a:gd name="T19" fmla="*/ 1732 h 1733"/>
              <a:gd name="T20" fmla="*/ 867 w 1734"/>
              <a:gd name="T21" fmla="*/ 1732 h 1733"/>
              <a:gd name="T22" fmla="*/ 0 w 1734"/>
              <a:gd name="T23" fmla="*/ 865 h 1733"/>
              <a:gd name="T24" fmla="*/ 0 w 1734"/>
              <a:gd name="T25" fmla="*/ 865 h 1733"/>
              <a:gd name="T26" fmla="*/ 867 w 1734"/>
              <a:gd name="T27" fmla="*/ 0 h 1733"/>
              <a:gd name="T28" fmla="*/ 867 w 1734"/>
              <a:gd name="T29" fmla="*/ 0 h 1733"/>
              <a:gd name="T30" fmla="*/ 1733 w 1734"/>
              <a:gd name="T31" fmla="*/ 865 h 1733"/>
              <a:gd name="T32" fmla="*/ 1733 w 1734"/>
              <a:gd name="T33" fmla="*/ 865 h 1733"/>
              <a:gd name="T34" fmla="*/ 867 w 1734"/>
              <a:gd name="T35" fmla="*/ 1732 h 17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734" h="1733">
                <a:moveTo>
                  <a:pt x="867" y="51"/>
                </a:moveTo>
                <a:lnTo>
                  <a:pt x="867" y="51"/>
                </a:lnTo>
                <a:cubicBezTo>
                  <a:pt x="417" y="51"/>
                  <a:pt x="51" y="415"/>
                  <a:pt x="51" y="865"/>
                </a:cubicBezTo>
                <a:lnTo>
                  <a:pt x="51" y="865"/>
                </a:lnTo>
                <a:cubicBezTo>
                  <a:pt x="51" y="1315"/>
                  <a:pt x="417" y="1681"/>
                  <a:pt x="867" y="1681"/>
                </a:cubicBezTo>
                <a:lnTo>
                  <a:pt x="867" y="1681"/>
                </a:lnTo>
                <a:cubicBezTo>
                  <a:pt x="1316" y="1681"/>
                  <a:pt x="1682" y="1315"/>
                  <a:pt x="1682" y="865"/>
                </a:cubicBezTo>
                <a:lnTo>
                  <a:pt x="1682" y="865"/>
                </a:lnTo>
                <a:cubicBezTo>
                  <a:pt x="1682" y="415"/>
                  <a:pt x="1316" y="51"/>
                  <a:pt x="867" y="51"/>
                </a:cubicBezTo>
                <a:close/>
                <a:moveTo>
                  <a:pt x="867" y="1732"/>
                </a:moveTo>
                <a:lnTo>
                  <a:pt x="867" y="1732"/>
                </a:lnTo>
                <a:cubicBezTo>
                  <a:pt x="389" y="1732"/>
                  <a:pt x="0" y="1343"/>
                  <a:pt x="0" y="865"/>
                </a:cubicBezTo>
                <a:lnTo>
                  <a:pt x="0" y="865"/>
                </a:lnTo>
                <a:cubicBezTo>
                  <a:pt x="0" y="387"/>
                  <a:pt x="389" y="0"/>
                  <a:pt x="867" y="0"/>
                </a:cubicBezTo>
                <a:lnTo>
                  <a:pt x="867" y="0"/>
                </a:lnTo>
                <a:cubicBezTo>
                  <a:pt x="1344" y="0"/>
                  <a:pt x="1733" y="387"/>
                  <a:pt x="1733" y="865"/>
                </a:cubicBezTo>
                <a:lnTo>
                  <a:pt x="1733" y="865"/>
                </a:lnTo>
                <a:cubicBezTo>
                  <a:pt x="1733" y="1343"/>
                  <a:pt x="1344" y="1732"/>
                  <a:pt x="867" y="1732"/>
                </a:cubicBezTo>
                <a:close/>
              </a:path>
            </a:pathLst>
          </a:custGeom>
          <a:solidFill>
            <a:schemeClr val="accent4"/>
          </a:solidFill>
          <a:ln>
            <a:noFill/>
          </a:ln>
          <a:effectLst/>
        </p:spPr>
        <p:txBody>
          <a:bodyPr wrap="none" anchor="ctr"/>
          <a:lstStyle/>
          <a:p>
            <a:endParaRPr lang="en-US" sz="3265"/>
          </a:p>
        </p:txBody>
      </p:sp>
      <p:sp>
        <p:nvSpPr>
          <p:cNvPr id="25" name="Subtitle 2">
            <a:extLst>
              <a:ext uri="{FF2B5EF4-FFF2-40B4-BE49-F238E27FC236}">
                <a16:creationId xmlns:a16="http://schemas.microsoft.com/office/drawing/2014/main" id="{6F397BA2-C7F2-7A7B-BC82-417F039D3C14}"/>
              </a:ext>
            </a:extLst>
          </p:cNvPr>
          <p:cNvSpPr txBox="1">
            <a:spLocks/>
          </p:cNvSpPr>
          <p:nvPr/>
        </p:nvSpPr>
        <p:spPr>
          <a:xfrm>
            <a:off x="5563388" y="2872715"/>
            <a:ext cx="1808382" cy="3582584"/>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marL="85725" indent="9525" algn="l">
              <a:lnSpc>
                <a:spcPts val="1750"/>
              </a:lnSpc>
              <a:buFont typeface="Wingdings" panose="05000000000000000000" pitchFamily="2" charset="2"/>
              <a:buChar char="ü"/>
            </a:pPr>
            <a:r>
              <a:rPr lang="fr-FR" sz="1100" b="1" dirty="0" err="1">
                <a:solidFill>
                  <a:schemeClr val="tx1"/>
                </a:solidFill>
                <a:latin typeface="Lato Light" panose="020F0502020204030203" pitchFamily="34" charset="0"/>
                <a:ea typeface="Lato Light" panose="020F0502020204030203" pitchFamily="34" charset="0"/>
                <a:cs typeface="Mukta ExtraLight" panose="020B0000000000000000" pitchFamily="34" charset="77"/>
              </a:rPr>
              <a:t>Tratamiento</a:t>
            </a:r>
            <a:r>
              <a:rPr lang="fr-FR" sz="1100" b="1"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 </a:t>
            </a:r>
            <a:r>
              <a:rPr lang="fr-FR" sz="1100" b="1" dirty="0" err="1">
                <a:solidFill>
                  <a:schemeClr val="tx1"/>
                </a:solidFill>
                <a:latin typeface="Lato Light" panose="020F0502020204030203" pitchFamily="34" charset="0"/>
                <a:ea typeface="Lato Light" panose="020F0502020204030203" pitchFamily="34" charset="0"/>
                <a:cs typeface="Mukta ExtraLight" panose="020B0000000000000000" pitchFamily="34" charset="77"/>
              </a:rPr>
              <a:t>sintomático</a:t>
            </a:r>
            <a:r>
              <a:rPr lang="fr-FR" sz="1100" b="1"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 de </a:t>
            </a:r>
            <a:r>
              <a:rPr lang="fr-FR" sz="1100" b="1" dirty="0" err="1">
                <a:solidFill>
                  <a:schemeClr val="tx1"/>
                </a:solidFill>
                <a:latin typeface="Lato Light" panose="020F0502020204030203" pitchFamily="34" charset="0"/>
                <a:ea typeface="Lato Light" panose="020F0502020204030203" pitchFamily="34" charset="0"/>
                <a:cs typeface="Mukta ExtraLight" panose="020B0000000000000000" pitchFamily="34" charset="77"/>
              </a:rPr>
              <a:t>trastornos</a:t>
            </a:r>
            <a:r>
              <a:rPr lang="fr-FR" sz="1100" b="1"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 </a:t>
            </a:r>
            <a:r>
              <a:rPr lang="fr-FR" sz="1100" b="1" dirty="0" err="1">
                <a:solidFill>
                  <a:schemeClr val="tx1"/>
                </a:solidFill>
                <a:latin typeface="Lato Light" panose="020F0502020204030203" pitchFamily="34" charset="0"/>
                <a:ea typeface="Lato Light" panose="020F0502020204030203" pitchFamily="34" charset="0"/>
                <a:cs typeface="Mukta ExtraLight" panose="020B0000000000000000" pitchFamily="34" charset="77"/>
              </a:rPr>
              <a:t>esqueléticos</a:t>
            </a:r>
            <a:r>
              <a:rPr lang="fr-FR" sz="1100" b="1"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a:t>
            </a:r>
            <a:r>
              <a:rPr lang="en-US" sz="11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a:t>
            </a:r>
            <a:r>
              <a:rPr lang="en-US" sz="1100" dirty="0" err="1">
                <a:solidFill>
                  <a:schemeClr val="tx1"/>
                </a:solidFill>
                <a:latin typeface="Lato Light" panose="020F0502020204030203" pitchFamily="34" charset="0"/>
                <a:ea typeface="Lato Light" panose="020F0502020204030203" pitchFamily="34" charset="0"/>
                <a:cs typeface="Mukta ExtraLight" panose="020B0000000000000000" pitchFamily="34" charset="77"/>
              </a:rPr>
              <a:t>Cirugía</a:t>
            </a:r>
            <a:r>
              <a:rPr lang="en-US" sz="11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 </a:t>
            </a:r>
            <a:r>
              <a:rPr lang="en-US" sz="1100" dirty="0" err="1">
                <a:solidFill>
                  <a:schemeClr val="tx1"/>
                </a:solidFill>
                <a:latin typeface="Lato Light" panose="020F0502020204030203" pitchFamily="34" charset="0"/>
                <a:ea typeface="Lato Light" panose="020F0502020204030203" pitchFamily="34" charset="0"/>
                <a:cs typeface="Mukta ExtraLight" panose="020B0000000000000000" pitchFamily="34" charset="77"/>
              </a:rPr>
              <a:t>fisioterapia</a:t>
            </a:r>
            <a:r>
              <a:rPr lang="en-US" sz="11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a:t>
            </a:r>
          </a:p>
          <a:p>
            <a:pPr marL="85725" indent="9525" algn="l">
              <a:lnSpc>
                <a:spcPts val="1750"/>
              </a:lnSpc>
              <a:buFont typeface="Wingdings" panose="05000000000000000000" pitchFamily="2" charset="2"/>
              <a:buChar char="ü"/>
            </a:pPr>
            <a:r>
              <a:rPr lang="es-ES" sz="1100" b="1"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Tratamiento de los trastornos sensoriales </a:t>
            </a:r>
            <a:r>
              <a:rPr lang="en-US" sz="11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a:t>
            </a:r>
            <a:r>
              <a:rPr lang="en-US" sz="1100" dirty="0" err="1">
                <a:solidFill>
                  <a:schemeClr val="tx1"/>
                </a:solidFill>
                <a:latin typeface="Lato Light" panose="020F0502020204030203" pitchFamily="34" charset="0"/>
                <a:ea typeface="Lato Light" panose="020F0502020204030203" pitchFamily="34" charset="0"/>
                <a:cs typeface="Mukta ExtraLight" panose="020B0000000000000000" pitchFamily="34" charset="77"/>
              </a:rPr>
              <a:t>Oftalmología</a:t>
            </a:r>
            <a:r>
              <a:rPr lang="en-US" sz="11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 </a:t>
            </a:r>
            <a:r>
              <a:rPr lang="en-US" sz="1100" dirty="0" err="1">
                <a:solidFill>
                  <a:schemeClr val="tx1"/>
                </a:solidFill>
                <a:latin typeface="Lato Light" panose="020F0502020204030203" pitchFamily="34" charset="0"/>
                <a:ea typeface="Lato Light" panose="020F0502020204030203" pitchFamily="34" charset="0"/>
                <a:cs typeface="Mukta ExtraLight" panose="020B0000000000000000" pitchFamily="34" charset="77"/>
              </a:rPr>
              <a:t>audífonos</a:t>
            </a:r>
            <a:r>
              <a:rPr lang="en-US" sz="11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 </a:t>
            </a:r>
            <a:r>
              <a:rPr lang="en-US" sz="1100" dirty="0" err="1">
                <a:solidFill>
                  <a:schemeClr val="tx1"/>
                </a:solidFill>
                <a:latin typeface="Lato Light" panose="020F0502020204030203" pitchFamily="34" charset="0"/>
                <a:ea typeface="Lato Light" panose="020F0502020204030203" pitchFamily="34" charset="0"/>
                <a:cs typeface="Mukta ExtraLight" panose="020B0000000000000000" pitchFamily="34" charset="77"/>
              </a:rPr>
              <a:t>logopedia</a:t>
            </a:r>
            <a:r>
              <a:rPr lang="en-US" sz="11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a:t>
            </a:r>
          </a:p>
          <a:p>
            <a:pPr marL="85725" indent="9525" algn="l">
              <a:lnSpc>
                <a:spcPts val="1750"/>
              </a:lnSpc>
              <a:buFont typeface="Wingdings" panose="05000000000000000000" pitchFamily="2" charset="2"/>
              <a:buChar char="ü"/>
            </a:pPr>
            <a:r>
              <a:rPr lang="es-ES" sz="1100" b="1"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Gestión de la discapacidad intelectual </a:t>
            </a:r>
            <a:r>
              <a:rPr lang="es-ES" sz="11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(cuidado adecuado, evaluación por supuesto y gravedad)</a:t>
            </a:r>
          </a:p>
          <a:p>
            <a:pPr marL="85725" indent="9525" algn="l">
              <a:lnSpc>
                <a:spcPts val="1750"/>
              </a:lnSpc>
              <a:buFont typeface="Wingdings" panose="05000000000000000000" pitchFamily="2" charset="2"/>
              <a:buChar char="ü"/>
            </a:pPr>
            <a:r>
              <a:rPr lang="es-ES" sz="1100" b="1" dirty="0">
                <a:solidFill>
                  <a:schemeClr val="bg2">
                    <a:lumMod val="25000"/>
                  </a:schemeClr>
                </a:solidFill>
                <a:latin typeface="Lato Light" panose="020F0502020204030203" pitchFamily="34" charset="0"/>
                <a:ea typeface="Lato Light" panose="020F0502020204030203" pitchFamily="34" charset="0"/>
                <a:cs typeface="Mukta ExtraLight" panose="020B0000000000000000" pitchFamily="34" charset="77"/>
              </a:rPr>
              <a:t>Tratamiento de arrugas y exceso de piel</a:t>
            </a:r>
            <a:endParaRPr lang="en-US" sz="1100" b="1" dirty="0">
              <a:solidFill>
                <a:schemeClr val="bg2">
                  <a:lumMod val="25000"/>
                </a:schemeClr>
              </a:solidFill>
              <a:latin typeface="Lato Light" panose="020F0502020204030203" pitchFamily="34" charset="0"/>
              <a:ea typeface="Lato Light" panose="020F0502020204030203" pitchFamily="34" charset="0"/>
              <a:cs typeface="Mukta ExtraLight" panose="020B0000000000000000" pitchFamily="34" charset="77"/>
            </a:endParaRPr>
          </a:p>
        </p:txBody>
      </p:sp>
      <p:sp>
        <p:nvSpPr>
          <p:cNvPr id="26" name="TextBox 25">
            <a:extLst>
              <a:ext uri="{FF2B5EF4-FFF2-40B4-BE49-F238E27FC236}">
                <a16:creationId xmlns:a16="http://schemas.microsoft.com/office/drawing/2014/main" id="{19762ADB-34F1-C74C-6E98-1109E4C7068A}"/>
              </a:ext>
            </a:extLst>
          </p:cNvPr>
          <p:cNvSpPr txBox="1"/>
          <p:nvPr/>
        </p:nvSpPr>
        <p:spPr>
          <a:xfrm>
            <a:off x="5494599" y="2395095"/>
            <a:ext cx="1443024" cy="307777"/>
          </a:xfrm>
          <a:prstGeom prst="rect">
            <a:avLst/>
          </a:prstGeom>
          <a:noFill/>
        </p:spPr>
        <p:txBody>
          <a:bodyPr wrap="none" rtlCol="0" anchor="b" anchorCtr="0">
            <a:spAutoFit/>
          </a:bodyPr>
          <a:lstStyle/>
          <a:p>
            <a:pPr algn="ctr"/>
            <a:r>
              <a:rPr lang="en-US" sz="1400" b="1" dirty="0" err="1">
                <a:solidFill>
                  <a:schemeClr val="tx2"/>
                </a:solidFill>
                <a:latin typeface="Poppins" pitchFamily="2" charset="77"/>
                <a:ea typeface="League Spartan" charset="0"/>
                <a:cs typeface="Poppins" pitchFamily="2" charset="77"/>
              </a:rPr>
              <a:t>Tratamientos</a:t>
            </a:r>
            <a:endParaRPr lang="en-US" sz="1400" b="1" dirty="0">
              <a:solidFill>
                <a:schemeClr val="tx2"/>
              </a:solidFill>
              <a:latin typeface="Poppins" pitchFamily="2" charset="77"/>
              <a:ea typeface="League Spartan" charset="0"/>
              <a:cs typeface="Poppins" pitchFamily="2" charset="77"/>
            </a:endParaRPr>
          </a:p>
        </p:txBody>
      </p:sp>
      <p:sp>
        <p:nvSpPr>
          <p:cNvPr id="27" name="TextBox 26">
            <a:extLst>
              <a:ext uri="{FF2B5EF4-FFF2-40B4-BE49-F238E27FC236}">
                <a16:creationId xmlns:a16="http://schemas.microsoft.com/office/drawing/2014/main" id="{D67B2260-055C-4DDD-FFC5-1BAB286DFE6E}"/>
              </a:ext>
            </a:extLst>
          </p:cNvPr>
          <p:cNvSpPr txBox="1"/>
          <p:nvPr/>
        </p:nvSpPr>
        <p:spPr>
          <a:xfrm>
            <a:off x="5869085" y="1480550"/>
            <a:ext cx="694422" cy="553998"/>
          </a:xfrm>
          <a:prstGeom prst="rect">
            <a:avLst/>
          </a:prstGeom>
          <a:noFill/>
        </p:spPr>
        <p:txBody>
          <a:bodyPr wrap="none" rtlCol="0" anchor="ctr">
            <a:spAutoFit/>
          </a:bodyPr>
          <a:lstStyle/>
          <a:p>
            <a:pPr algn="ctr"/>
            <a:r>
              <a:rPr lang="en-US" sz="3000" b="1" dirty="0">
                <a:solidFill>
                  <a:schemeClr val="accent4"/>
                </a:solidFill>
                <a:latin typeface="Poppins" pitchFamily="2" charset="77"/>
                <a:cs typeface="Poppins" pitchFamily="2" charset="77"/>
              </a:rPr>
              <a:t>04</a:t>
            </a:r>
          </a:p>
        </p:txBody>
      </p:sp>
      <p:sp>
        <p:nvSpPr>
          <p:cNvPr id="29" name="Freeform 235">
            <a:extLst>
              <a:ext uri="{FF2B5EF4-FFF2-40B4-BE49-F238E27FC236}">
                <a16:creationId xmlns:a16="http://schemas.microsoft.com/office/drawing/2014/main" id="{65C5226A-8946-4070-465F-482A22CABF4B}"/>
              </a:ext>
            </a:extLst>
          </p:cNvPr>
          <p:cNvSpPr>
            <a:spLocks noChangeArrowheads="1"/>
          </p:cNvSpPr>
          <p:nvPr/>
        </p:nvSpPr>
        <p:spPr bwMode="auto">
          <a:xfrm>
            <a:off x="7337678" y="1217802"/>
            <a:ext cx="1078992" cy="1079495"/>
          </a:xfrm>
          <a:custGeom>
            <a:avLst/>
            <a:gdLst>
              <a:gd name="T0" fmla="*/ 867 w 1734"/>
              <a:gd name="T1" fmla="*/ 51 h 1733"/>
              <a:gd name="T2" fmla="*/ 867 w 1734"/>
              <a:gd name="T3" fmla="*/ 51 h 1733"/>
              <a:gd name="T4" fmla="*/ 51 w 1734"/>
              <a:gd name="T5" fmla="*/ 865 h 1733"/>
              <a:gd name="T6" fmla="*/ 51 w 1734"/>
              <a:gd name="T7" fmla="*/ 865 h 1733"/>
              <a:gd name="T8" fmla="*/ 867 w 1734"/>
              <a:gd name="T9" fmla="*/ 1681 h 1733"/>
              <a:gd name="T10" fmla="*/ 867 w 1734"/>
              <a:gd name="T11" fmla="*/ 1681 h 1733"/>
              <a:gd name="T12" fmla="*/ 1682 w 1734"/>
              <a:gd name="T13" fmla="*/ 865 h 1733"/>
              <a:gd name="T14" fmla="*/ 1682 w 1734"/>
              <a:gd name="T15" fmla="*/ 865 h 1733"/>
              <a:gd name="T16" fmla="*/ 867 w 1734"/>
              <a:gd name="T17" fmla="*/ 51 h 1733"/>
              <a:gd name="T18" fmla="*/ 867 w 1734"/>
              <a:gd name="T19" fmla="*/ 1732 h 1733"/>
              <a:gd name="T20" fmla="*/ 867 w 1734"/>
              <a:gd name="T21" fmla="*/ 1732 h 1733"/>
              <a:gd name="T22" fmla="*/ 0 w 1734"/>
              <a:gd name="T23" fmla="*/ 865 h 1733"/>
              <a:gd name="T24" fmla="*/ 0 w 1734"/>
              <a:gd name="T25" fmla="*/ 865 h 1733"/>
              <a:gd name="T26" fmla="*/ 867 w 1734"/>
              <a:gd name="T27" fmla="*/ 0 h 1733"/>
              <a:gd name="T28" fmla="*/ 867 w 1734"/>
              <a:gd name="T29" fmla="*/ 0 h 1733"/>
              <a:gd name="T30" fmla="*/ 1733 w 1734"/>
              <a:gd name="T31" fmla="*/ 865 h 1733"/>
              <a:gd name="T32" fmla="*/ 1733 w 1734"/>
              <a:gd name="T33" fmla="*/ 865 h 1733"/>
              <a:gd name="T34" fmla="*/ 867 w 1734"/>
              <a:gd name="T35" fmla="*/ 1732 h 17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734" h="1733">
                <a:moveTo>
                  <a:pt x="867" y="51"/>
                </a:moveTo>
                <a:lnTo>
                  <a:pt x="867" y="51"/>
                </a:lnTo>
                <a:cubicBezTo>
                  <a:pt x="417" y="51"/>
                  <a:pt x="51" y="415"/>
                  <a:pt x="51" y="865"/>
                </a:cubicBezTo>
                <a:lnTo>
                  <a:pt x="51" y="865"/>
                </a:lnTo>
                <a:cubicBezTo>
                  <a:pt x="51" y="1315"/>
                  <a:pt x="417" y="1681"/>
                  <a:pt x="867" y="1681"/>
                </a:cubicBezTo>
                <a:lnTo>
                  <a:pt x="867" y="1681"/>
                </a:lnTo>
                <a:cubicBezTo>
                  <a:pt x="1316" y="1681"/>
                  <a:pt x="1682" y="1315"/>
                  <a:pt x="1682" y="865"/>
                </a:cubicBezTo>
                <a:lnTo>
                  <a:pt x="1682" y="865"/>
                </a:lnTo>
                <a:cubicBezTo>
                  <a:pt x="1682" y="415"/>
                  <a:pt x="1316" y="51"/>
                  <a:pt x="867" y="51"/>
                </a:cubicBezTo>
                <a:close/>
                <a:moveTo>
                  <a:pt x="867" y="1732"/>
                </a:moveTo>
                <a:lnTo>
                  <a:pt x="867" y="1732"/>
                </a:lnTo>
                <a:cubicBezTo>
                  <a:pt x="389" y="1732"/>
                  <a:pt x="0" y="1343"/>
                  <a:pt x="0" y="865"/>
                </a:cubicBezTo>
                <a:lnTo>
                  <a:pt x="0" y="865"/>
                </a:lnTo>
                <a:cubicBezTo>
                  <a:pt x="0" y="387"/>
                  <a:pt x="389" y="0"/>
                  <a:pt x="867" y="0"/>
                </a:cubicBezTo>
                <a:lnTo>
                  <a:pt x="867" y="0"/>
                </a:lnTo>
                <a:cubicBezTo>
                  <a:pt x="1344" y="0"/>
                  <a:pt x="1733" y="387"/>
                  <a:pt x="1733" y="865"/>
                </a:cubicBezTo>
                <a:lnTo>
                  <a:pt x="1733" y="865"/>
                </a:lnTo>
                <a:cubicBezTo>
                  <a:pt x="1733" y="1343"/>
                  <a:pt x="1344" y="1732"/>
                  <a:pt x="867" y="1732"/>
                </a:cubicBezTo>
                <a:close/>
              </a:path>
            </a:pathLst>
          </a:custGeom>
          <a:solidFill>
            <a:srgbClr val="55BE8C"/>
          </a:solidFill>
          <a:ln>
            <a:solidFill>
              <a:srgbClr val="55BE8C"/>
            </a:solidFill>
          </a:ln>
          <a:effectLst/>
        </p:spPr>
        <p:txBody>
          <a:bodyPr wrap="none" anchor="ctr"/>
          <a:lstStyle/>
          <a:p>
            <a:endParaRPr lang="en-US" sz="3265"/>
          </a:p>
        </p:txBody>
      </p:sp>
      <p:sp>
        <p:nvSpPr>
          <p:cNvPr id="30" name="Subtitle 2">
            <a:extLst>
              <a:ext uri="{FF2B5EF4-FFF2-40B4-BE49-F238E27FC236}">
                <a16:creationId xmlns:a16="http://schemas.microsoft.com/office/drawing/2014/main" id="{FE532C9F-5308-44C9-FCB8-FF90AF2B7C7F}"/>
              </a:ext>
            </a:extLst>
          </p:cNvPr>
          <p:cNvSpPr txBox="1">
            <a:spLocks/>
          </p:cNvSpPr>
          <p:nvPr/>
        </p:nvSpPr>
        <p:spPr>
          <a:xfrm>
            <a:off x="8880538" y="2759942"/>
            <a:ext cx="1701558" cy="3982693"/>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1750"/>
              </a:lnSpc>
            </a:pPr>
            <a:r>
              <a:rPr lang="en-US" sz="1100" b="1" dirty="0" err="1">
                <a:solidFill>
                  <a:schemeClr val="tx1"/>
                </a:solidFill>
                <a:latin typeface="Lato Light" panose="020F0502020204030203" pitchFamily="34" charset="0"/>
                <a:ea typeface="Lato Light" panose="020F0502020204030203" pitchFamily="34" charset="0"/>
                <a:cs typeface="Mukta ExtraLight" panose="020B0000000000000000" pitchFamily="34" charset="77"/>
              </a:rPr>
              <a:t>Seguimiento</a:t>
            </a:r>
            <a:r>
              <a:rPr lang="en-US" sz="1100" b="1"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 </a:t>
            </a:r>
            <a:r>
              <a:rPr lang="en-US" sz="1100" b="1" dirty="0" err="1">
                <a:solidFill>
                  <a:schemeClr val="tx1"/>
                </a:solidFill>
                <a:latin typeface="Lato Light" panose="020F0502020204030203" pitchFamily="34" charset="0"/>
                <a:ea typeface="Lato Light" panose="020F0502020204030203" pitchFamily="34" charset="0"/>
                <a:cs typeface="Mukta ExtraLight" panose="020B0000000000000000" pitchFamily="34" charset="77"/>
              </a:rPr>
              <a:t>psicológico</a:t>
            </a:r>
            <a:endParaRPr lang="en-US" sz="1100" b="1" dirty="0">
              <a:solidFill>
                <a:schemeClr val="tx1"/>
              </a:solidFill>
              <a:latin typeface="Lato Light" panose="020F0502020204030203" pitchFamily="34" charset="0"/>
              <a:ea typeface="Lato Light" panose="020F0502020204030203" pitchFamily="34" charset="0"/>
              <a:cs typeface="Mukta ExtraLight" panose="020B0000000000000000" pitchFamily="34" charset="77"/>
            </a:endParaRPr>
          </a:p>
          <a:p>
            <a:pPr marL="171450" indent="-171450">
              <a:lnSpc>
                <a:spcPts val="1750"/>
              </a:lnSpc>
              <a:buFont typeface="Wingdings" panose="05000000000000000000" pitchFamily="2" charset="2"/>
              <a:buChar char="ü"/>
            </a:pPr>
            <a:r>
              <a:rPr lang="es-ES" sz="11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La carga de la mirada de los demás 
Presta atención a la salud mental del paciente
Garantizar la calidad de vida del paciente</a:t>
            </a:r>
          </a:p>
          <a:p>
            <a:pPr>
              <a:lnSpc>
                <a:spcPts val="1750"/>
              </a:lnSpc>
            </a:pPr>
            <a:r>
              <a:rPr lang="en-US" sz="1100" b="1" dirty="0" err="1">
                <a:solidFill>
                  <a:schemeClr val="tx1"/>
                </a:solidFill>
                <a:latin typeface="Lato Light" panose="020F0502020204030203" pitchFamily="34" charset="0"/>
                <a:ea typeface="Lato Light" panose="020F0502020204030203" pitchFamily="34" charset="0"/>
                <a:cs typeface="Mukta ExtraLight" panose="020B0000000000000000" pitchFamily="34" charset="77"/>
              </a:rPr>
              <a:t>Atención</a:t>
            </a:r>
            <a:r>
              <a:rPr lang="en-US" sz="1100" b="1"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 de </a:t>
            </a:r>
            <a:r>
              <a:rPr lang="en-US" sz="1100" b="1" dirty="0" err="1">
                <a:solidFill>
                  <a:schemeClr val="tx1"/>
                </a:solidFill>
                <a:latin typeface="Lato Light" panose="020F0502020204030203" pitchFamily="34" charset="0"/>
                <a:ea typeface="Lato Light" panose="020F0502020204030203" pitchFamily="34" charset="0"/>
                <a:cs typeface="Mukta ExtraLight" panose="020B0000000000000000" pitchFamily="34" charset="77"/>
              </a:rPr>
              <a:t>seguimiento</a:t>
            </a:r>
            <a:endParaRPr lang="en-US" sz="1100" b="1" dirty="0">
              <a:solidFill>
                <a:schemeClr val="tx1"/>
              </a:solidFill>
              <a:latin typeface="Lato Light" panose="020F0502020204030203" pitchFamily="34" charset="0"/>
              <a:ea typeface="Lato Light" panose="020F0502020204030203" pitchFamily="34" charset="0"/>
              <a:cs typeface="Mukta ExtraLight" panose="020B0000000000000000" pitchFamily="34" charset="77"/>
            </a:endParaRPr>
          </a:p>
          <a:p>
            <a:pPr marL="171450" indent="-171450">
              <a:lnSpc>
                <a:spcPts val="1750"/>
              </a:lnSpc>
              <a:buFont typeface="Wingdings" panose="05000000000000000000" pitchFamily="2" charset="2"/>
              <a:buChar char="ü"/>
            </a:pPr>
            <a:r>
              <a:rPr lang="fr-FR" sz="1100" dirty="0" err="1">
                <a:solidFill>
                  <a:schemeClr val="tx1"/>
                </a:solidFill>
                <a:latin typeface="Lato Light" panose="020F0502020204030203" pitchFamily="34" charset="0"/>
                <a:ea typeface="Lato Light" panose="020F0502020204030203" pitchFamily="34" charset="0"/>
                <a:cs typeface="Mukta ExtraLight" panose="020B0000000000000000" pitchFamily="34" charset="77"/>
              </a:rPr>
              <a:t>Vigilancia</a:t>
            </a:r>
            <a:r>
              <a:rPr lang="fr-FR" sz="11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 </a:t>
            </a:r>
            <a:r>
              <a:rPr lang="fr-FR" sz="1100" dirty="0" err="1">
                <a:solidFill>
                  <a:schemeClr val="tx1"/>
                </a:solidFill>
                <a:latin typeface="Lato Light" panose="020F0502020204030203" pitchFamily="34" charset="0"/>
                <a:ea typeface="Lato Light" panose="020F0502020204030203" pitchFamily="34" charset="0"/>
                <a:cs typeface="Mukta ExtraLight" panose="020B0000000000000000" pitchFamily="34" charset="77"/>
              </a:rPr>
              <a:t>por</a:t>
            </a:r>
            <a:r>
              <a:rPr lang="fr-FR" sz="11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 </a:t>
            </a:r>
            <a:r>
              <a:rPr lang="fr-FR" sz="1100" dirty="0" err="1">
                <a:solidFill>
                  <a:schemeClr val="tx1"/>
                </a:solidFill>
                <a:latin typeface="Lato Light" panose="020F0502020204030203" pitchFamily="34" charset="0"/>
                <a:ea typeface="Lato Light" panose="020F0502020204030203" pitchFamily="34" charset="0"/>
                <a:cs typeface="Mukta ExtraLight" panose="020B0000000000000000" pitchFamily="34" charset="77"/>
              </a:rPr>
              <a:t>comorbilidades</a:t>
            </a:r>
            <a:r>
              <a:rPr lang="fr-FR" sz="11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
 </a:t>
            </a:r>
            <a:r>
              <a:rPr lang="fr-FR" sz="1100" dirty="0" err="1">
                <a:solidFill>
                  <a:schemeClr val="tx1"/>
                </a:solidFill>
                <a:latin typeface="Lato Light" panose="020F0502020204030203" pitchFamily="34" charset="0"/>
                <a:ea typeface="Lato Light" panose="020F0502020204030203" pitchFamily="34" charset="0"/>
                <a:cs typeface="Mukta ExtraLight" panose="020B0000000000000000" pitchFamily="34" charset="77"/>
              </a:rPr>
              <a:t>Progresión</a:t>
            </a:r>
            <a:r>
              <a:rPr lang="fr-FR" sz="11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 de los </a:t>
            </a:r>
            <a:r>
              <a:rPr lang="fr-FR" sz="1100" dirty="0" err="1">
                <a:solidFill>
                  <a:schemeClr val="tx1"/>
                </a:solidFill>
                <a:latin typeface="Lato Light" panose="020F0502020204030203" pitchFamily="34" charset="0"/>
                <a:ea typeface="Lato Light" panose="020F0502020204030203" pitchFamily="34" charset="0"/>
                <a:cs typeface="Mukta ExtraLight" panose="020B0000000000000000" pitchFamily="34" charset="77"/>
              </a:rPr>
              <a:t>trastornos</a:t>
            </a:r>
            <a:r>
              <a:rPr lang="fr-FR" sz="11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 </a:t>
            </a:r>
            <a:r>
              <a:rPr lang="fr-FR" sz="1100" dirty="0" err="1">
                <a:solidFill>
                  <a:schemeClr val="tx1"/>
                </a:solidFill>
                <a:latin typeface="Lato Light" panose="020F0502020204030203" pitchFamily="34" charset="0"/>
                <a:ea typeface="Lato Light" panose="020F0502020204030203" pitchFamily="34" charset="0"/>
                <a:cs typeface="Mukta ExtraLight" panose="020B0000000000000000" pitchFamily="34" charset="77"/>
              </a:rPr>
              <a:t>esqueléticos</a:t>
            </a:r>
            <a:r>
              <a:rPr lang="fr-FR" sz="11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
 </a:t>
            </a:r>
            <a:r>
              <a:rPr lang="fr-FR" sz="1100" dirty="0" err="1">
                <a:solidFill>
                  <a:schemeClr val="tx1"/>
                </a:solidFill>
                <a:latin typeface="Lato Light" panose="020F0502020204030203" pitchFamily="34" charset="0"/>
                <a:ea typeface="Lato Light" panose="020F0502020204030203" pitchFamily="34" charset="0"/>
                <a:cs typeface="Mukta ExtraLight" panose="020B0000000000000000" pitchFamily="34" charset="77"/>
              </a:rPr>
              <a:t>Convulsiones</a:t>
            </a:r>
            <a:r>
              <a:rPr lang="fr-FR" sz="11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 </a:t>
            </a:r>
            <a:r>
              <a:rPr lang="fr-FR" sz="1100" dirty="0" err="1">
                <a:solidFill>
                  <a:schemeClr val="tx1"/>
                </a:solidFill>
                <a:latin typeface="Lato Light" panose="020F0502020204030203" pitchFamily="34" charset="0"/>
                <a:ea typeface="Lato Light" panose="020F0502020204030203" pitchFamily="34" charset="0"/>
                <a:cs typeface="Mukta ExtraLight" panose="020B0000000000000000" pitchFamily="34" charset="77"/>
              </a:rPr>
              <a:t>epilépticas</a:t>
            </a:r>
            <a:endParaRPr lang="fr-FR" sz="11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endParaRPr>
          </a:p>
          <a:p>
            <a:pPr>
              <a:lnSpc>
                <a:spcPts val="1750"/>
              </a:lnSpc>
            </a:pPr>
            <a:r>
              <a:rPr lang="en-US" sz="1100" b="1" dirty="0" err="1">
                <a:solidFill>
                  <a:schemeClr val="tx1"/>
                </a:solidFill>
                <a:latin typeface="Lato Light" panose="020F0502020204030203" pitchFamily="34" charset="0"/>
                <a:ea typeface="Lato Light" panose="020F0502020204030203" pitchFamily="34" charset="0"/>
                <a:cs typeface="Mukta ExtraLight" panose="020B0000000000000000" pitchFamily="34" charset="77"/>
              </a:rPr>
              <a:t>Seguimiento</a:t>
            </a:r>
            <a:r>
              <a:rPr lang="en-US" sz="1100" b="1"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 </a:t>
            </a:r>
            <a:r>
              <a:rPr lang="en-US" sz="1100" b="1" dirty="0" err="1">
                <a:solidFill>
                  <a:schemeClr val="tx1"/>
                </a:solidFill>
                <a:latin typeface="Lato Light" panose="020F0502020204030203" pitchFamily="34" charset="0"/>
                <a:ea typeface="Lato Light" panose="020F0502020204030203" pitchFamily="34" charset="0"/>
                <a:cs typeface="Mukta ExtraLight" panose="020B0000000000000000" pitchFamily="34" charset="77"/>
              </a:rPr>
              <a:t>psicosocial</a:t>
            </a:r>
            <a:endParaRPr lang="en-US" sz="1100" b="1" dirty="0">
              <a:solidFill>
                <a:schemeClr val="tx1"/>
              </a:solidFill>
              <a:latin typeface="Lato Light" panose="020F0502020204030203" pitchFamily="34" charset="0"/>
              <a:ea typeface="Lato Light" panose="020F0502020204030203" pitchFamily="34" charset="0"/>
              <a:cs typeface="Mukta ExtraLight" panose="020B0000000000000000" pitchFamily="34" charset="77"/>
            </a:endParaRPr>
          </a:p>
        </p:txBody>
      </p:sp>
      <p:sp>
        <p:nvSpPr>
          <p:cNvPr id="31" name="TextBox 30">
            <a:extLst>
              <a:ext uri="{FF2B5EF4-FFF2-40B4-BE49-F238E27FC236}">
                <a16:creationId xmlns:a16="http://schemas.microsoft.com/office/drawing/2014/main" id="{4F079565-9DEB-D2D6-3B98-134BEE481A16}"/>
              </a:ext>
            </a:extLst>
          </p:cNvPr>
          <p:cNvSpPr txBox="1"/>
          <p:nvPr/>
        </p:nvSpPr>
        <p:spPr>
          <a:xfrm>
            <a:off x="9049699" y="2287373"/>
            <a:ext cx="1399742" cy="523220"/>
          </a:xfrm>
          <a:prstGeom prst="rect">
            <a:avLst/>
          </a:prstGeom>
          <a:noFill/>
        </p:spPr>
        <p:txBody>
          <a:bodyPr wrap="none" rtlCol="0" anchor="b" anchorCtr="0">
            <a:spAutoFit/>
          </a:bodyPr>
          <a:lstStyle/>
          <a:p>
            <a:pPr algn="ctr"/>
            <a:r>
              <a:rPr lang="en-US" sz="1400" b="1" dirty="0" err="1">
                <a:solidFill>
                  <a:schemeClr val="tx2"/>
                </a:solidFill>
                <a:latin typeface="Poppins" pitchFamily="2" charset="77"/>
                <a:ea typeface="League Spartan" charset="0"/>
                <a:cs typeface="Poppins" pitchFamily="2" charset="77"/>
              </a:rPr>
              <a:t>Seguimiento</a:t>
            </a:r>
            <a:r>
              <a:rPr lang="en-US" sz="1400" b="1" dirty="0">
                <a:solidFill>
                  <a:schemeClr val="tx2"/>
                </a:solidFill>
                <a:latin typeface="Poppins" pitchFamily="2" charset="77"/>
                <a:ea typeface="League Spartan" charset="0"/>
                <a:cs typeface="Poppins" pitchFamily="2" charset="77"/>
              </a:rPr>
              <a:t> </a:t>
            </a:r>
          </a:p>
          <a:p>
            <a:pPr algn="ctr"/>
            <a:r>
              <a:rPr lang="en-US" sz="1400" b="1" dirty="0" err="1">
                <a:solidFill>
                  <a:schemeClr val="tx2"/>
                </a:solidFill>
                <a:latin typeface="Poppins" pitchFamily="2" charset="77"/>
                <a:ea typeface="League Spartan" charset="0"/>
                <a:cs typeface="Poppins" pitchFamily="2" charset="77"/>
              </a:rPr>
              <a:t>médico</a:t>
            </a:r>
            <a:endParaRPr lang="en-US" sz="1400" b="1" dirty="0">
              <a:solidFill>
                <a:schemeClr val="tx2"/>
              </a:solidFill>
              <a:latin typeface="Poppins" pitchFamily="2" charset="77"/>
              <a:ea typeface="League Spartan" charset="0"/>
              <a:cs typeface="Poppins" pitchFamily="2" charset="77"/>
            </a:endParaRPr>
          </a:p>
        </p:txBody>
      </p:sp>
      <p:sp>
        <p:nvSpPr>
          <p:cNvPr id="32" name="TextBox 31">
            <a:extLst>
              <a:ext uri="{FF2B5EF4-FFF2-40B4-BE49-F238E27FC236}">
                <a16:creationId xmlns:a16="http://schemas.microsoft.com/office/drawing/2014/main" id="{4508CCA4-C9C8-FF3B-D605-B14CDA6C42D7}"/>
              </a:ext>
            </a:extLst>
          </p:cNvPr>
          <p:cNvSpPr txBox="1"/>
          <p:nvPr/>
        </p:nvSpPr>
        <p:spPr>
          <a:xfrm>
            <a:off x="7534772" y="1509099"/>
            <a:ext cx="684804" cy="553998"/>
          </a:xfrm>
          <a:prstGeom prst="rect">
            <a:avLst/>
          </a:prstGeom>
          <a:noFill/>
        </p:spPr>
        <p:txBody>
          <a:bodyPr wrap="none" rtlCol="0" anchor="ctr">
            <a:spAutoFit/>
          </a:bodyPr>
          <a:lstStyle/>
          <a:p>
            <a:pPr algn="ctr"/>
            <a:r>
              <a:rPr lang="en-US" sz="3000" b="1" dirty="0">
                <a:solidFill>
                  <a:srgbClr val="55BE8C"/>
                </a:solidFill>
                <a:latin typeface="Poppins" pitchFamily="2" charset="77"/>
                <a:cs typeface="Poppins" pitchFamily="2" charset="77"/>
              </a:rPr>
              <a:t>05</a:t>
            </a:r>
          </a:p>
        </p:txBody>
      </p:sp>
      <p:sp>
        <p:nvSpPr>
          <p:cNvPr id="33" name="Freeform 242">
            <a:extLst>
              <a:ext uri="{FF2B5EF4-FFF2-40B4-BE49-F238E27FC236}">
                <a16:creationId xmlns:a16="http://schemas.microsoft.com/office/drawing/2014/main" id="{136174A5-B8FE-FD43-F702-07C0DDF4DA7D}"/>
              </a:ext>
            </a:extLst>
          </p:cNvPr>
          <p:cNvSpPr>
            <a:spLocks noChangeArrowheads="1"/>
          </p:cNvSpPr>
          <p:nvPr/>
        </p:nvSpPr>
        <p:spPr bwMode="auto">
          <a:xfrm rot="10800000">
            <a:off x="6767586" y="1700356"/>
            <a:ext cx="566952" cy="45719"/>
          </a:xfrm>
          <a:custGeom>
            <a:avLst/>
            <a:gdLst>
              <a:gd name="T0" fmla="*/ 0 w 4383"/>
              <a:gd name="T1" fmla="*/ 50 h 51"/>
              <a:gd name="T2" fmla="*/ 4382 w 4383"/>
              <a:gd name="T3" fmla="*/ 50 h 51"/>
              <a:gd name="T4" fmla="*/ 4382 w 4383"/>
              <a:gd name="T5" fmla="*/ 0 h 51"/>
              <a:gd name="T6" fmla="*/ 0 w 4383"/>
              <a:gd name="T7" fmla="*/ 0 h 51"/>
              <a:gd name="T8" fmla="*/ 0 w 4383"/>
              <a:gd name="T9" fmla="*/ 50 h 51"/>
            </a:gdLst>
            <a:ahLst/>
            <a:cxnLst>
              <a:cxn ang="0">
                <a:pos x="T0" y="T1"/>
              </a:cxn>
              <a:cxn ang="0">
                <a:pos x="T2" y="T3"/>
              </a:cxn>
              <a:cxn ang="0">
                <a:pos x="T4" y="T5"/>
              </a:cxn>
              <a:cxn ang="0">
                <a:pos x="T6" y="T7"/>
              </a:cxn>
              <a:cxn ang="0">
                <a:pos x="T8" y="T9"/>
              </a:cxn>
            </a:cxnLst>
            <a:rect l="0" t="0" r="r" b="b"/>
            <a:pathLst>
              <a:path w="4383" h="51">
                <a:moveTo>
                  <a:pt x="0" y="50"/>
                </a:moveTo>
                <a:lnTo>
                  <a:pt x="4382" y="50"/>
                </a:lnTo>
                <a:lnTo>
                  <a:pt x="4382" y="0"/>
                </a:lnTo>
                <a:lnTo>
                  <a:pt x="0" y="0"/>
                </a:lnTo>
                <a:lnTo>
                  <a:pt x="0" y="50"/>
                </a:lnTo>
              </a:path>
            </a:pathLst>
          </a:custGeom>
          <a:gradFill>
            <a:gsLst>
              <a:gs pos="0">
                <a:schemeClr val="accent3"/>
              </a:gs>
              <a:gs pos="100000">
                <a:schemeClr val="accent4"/>
              </a:gs>
            </a:gsLst>
            <a:lin ang="0" scaled="0"/>
          </a:gradFill>
          <a:ln>
            <a:noFill/>
          </a:ln>
          <a:effectLst/>
        </p:spPr>
        <p:txBody>
          <a:bodyPr wrap="none" anchor="ctr"/>
          <a:lstStyle/>
          <a:p>
            <a:endParaRPr lang="en-US" sz="3265"/>
          </a:p>
        </p:txBody>
      </p:sp>
      <p:pic>
        <p:nvPicPr>
          <p:cNvPr id="2" name="Image 1" descr="Une image contenant texte, Police, Graphique, logo&#10;&#10;Le contenu généré par l’IA peut être incorrect.">
            <a:extLst>
              <a:ext uri="{FF2B5EF4-FFF2-40B4-BE49-F238E27FC236}">
                <a16:creationId xmlns:a16="http://schemas.microsoft.com/office/drawing/2014/main" id="{1A7FA0B9-C2DC-D196-4684-B1B7BCE60D5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296" y="6261100"/>
            <a:ext cx="1154270" cy="447573"/>
          </a:xfrm>
          <a:prstGeom prst="rect">
            <a:avLst/>
          </a:prstGeom>
        </p:spPr>
      </p:pic>
      <p:sp>
        <p:nvSpPr>
          <p:cNvPr id="3" name="Freeform 242">
            <a:extLst>
              <a:ext uri="{FF2B5EF4-FFF2-40B4-BE49-F238E27FC236}">
                <a16:creationId xmlns:a16="http://schemas.microsoft.com/office/drawing/2014/main" id="{3681BA37-6B4F-7DAD-23C8-96622260A261}"/>
              </a:ext>
            </a:extLst>
          </p:cNvPr>
          <p:cNvSpPr>
            <a:spLocks noChangeArrowheads="1"/>
          </p:cNvSpPr>
          <p:nvPr/>
        </p:nvSpPr>
        <p:spPr bwMode="auto">
          <a:xfrm>
            <a:off x="8378910" y="1698412"/>
            <a:ext cx="625414" cy="47251"/>
          </a:xfrm>
          <a:custGeom>
            <a:avLst/>
            <a:gdLst>
              <a:gd name="T0" fmla="*/ 0 w 4383"/>
              <a:gd name="T1" fmla="*/ 50 h 51"/>
              <a:gd name="T2" fmla="*/ 4382 w 4383"/>
              <a:gd name="T3" fmla="*/ 50 h 51"/>
              <a:gd name="T4" fmla="*/ 4382 w 4383"/>
              <a:gd name="T5" fmla="*/ 0 h 51"/>
              <a:gd name="T6" fmla="*/ 0 w 4383"/>
              <a:gd name="T7" fmla="*/ 0 h 51"/>
              <a:gd name="T8" fmla="*/ 0 w 4383"/>
              <a:gd name="T9" fmla="*/ 50 h 51"/>
            </a:gdLst>
            <a:ahLst/>
            <a:cxnLst>
              <a:cxn ang="0">
                <a:pos x="T0" y="T1"/>
              </a:cxn>
              <a:cxn ang="0">
                <a:pos x="T2" y="T3"/>
              </a:cxn>
              <a:cxn ang="0">
                <a:pos x="T4" y="T5"/>
              </a:cxn>
              <a:cxn ang="0">
                <a:pos x="T6" y="T7"/>
              </a:cxn>
              <a:cxn ang="0">
                <a:pos x="T8" y="T9"/>
              </a:cxn>
            </a:cxnLst>
            <a:rect l="0" t="0" r="r" b="b"/>
            <a:pathLst>
              <a:path w="4383" h="51">
                <a:moveTo>
                  <a:pt x="0" y="50"/>
                </a:moveTo>
                <a:lnTo>
                  <a:pt x="4382" y="50"/>
                </a:lnTo>
                <a:lnTo>
                  <a:pt x="4382" y="0"/>
                </a:lnTo>
                <a:lnTo>
                  <a:pt x="0" y="0"/>
                </a:lnTo>
                <a:lnTo>
                  <a:pt x="0" y="50"/>
                </a:lnTo>
              </a:path>
            </a:pathLst>
          </a:custGeom>
          <a:gradFill>
            <a:gsLst>
              <a:gs pos="0">
                <a:srgbClr val="55BE8C"/>
              </a:gs>
              <a:gs pos="100000">
                <a:srgbClr val="C00000"/>
              </a:gs>
            </a:gsLst>
            <a:lin ang="0" scaled="0"/>
          </a:gradFill>
          <a:ln>
            <a:noFill/>
          </a:ln>
          <a:effectLst/>
        </p:spPr>
        <p:txBody>
          <a:bodyPr wrap="none" anchor="ctr"/>
          <a:lstStyle/>
          <a:p>
            <a:endParaRPr lang="en-US" sz="3265" dirty="0"/>
          </a:p>
        </p:txBody>
      </p:sp>
      <p:sp>
        <p:nvSpPr>
          <p:cNvPr id="4" name="Freeform 235">
            <a:extLst>
              <a:ext uri="{FF2B5EF4-FFF2-40B4-BE49-F238E27FC236}">
                <a16:creationId xmlns:a16="http://schemas.microsoft.com/office/drawing/2014/main" id="{9DF28A13-DE91-C1D1-3D5E-25EF54AF638B}"/>
              </a:ext>
            </a:extLst>
          </p:cNvPr>
          <p:cNvSpPr>
            <a:spLocks noChangeArrowheads="1"/>
          </p:cNvSpPr>
          <p:nvPr/>
        </p:nvSpPr>
        <p:spPr bwMode="auto">
          <a:xfrm>
            <a:off x="9004324" y="1190104"/>
            <a:ext cx="1078992" cy="1079495"/>
          </a:xfrm>
          <a:custGeom>
            <a:avLst/>
            <a:gdLst>
              <a:gd name="T0" fmla="*/ 867 w 1734"/>
              <a:gd name="T1" fmla="*/ 51 h 1733"/>
              <a:gd name="T2" fmla="*/ 867 w 1734"/>
              <a:gd name="T3" fmla="*/ 51 h 1733"/>
              <a:gd name="T4" fmla="*/ 51 w 1734"/>
              <a:gd name="T5" fmla="*/ 865 h 1733"/>
              <a:gd name="T6" fmla="*/ 51 w 1734"/>
              <a:gd name="T7" fmla="*/ 865 h 1733"/>
              <a:gd name="T8" fmla="*/ 867 w 1734"/>
              <a:gd name="T9" fmla="*/ 1681 h 1733"/>
              <a:gd name="T10" fmla="*/ 867 w 1734"/>
              <a:gd name="T11" fmla="*/ 1681 h 1733"/>
              <a:gd name="T12" fmla="*/ 1682 w 1734"/>
              <a:gd name="T13" fmla="*/ 865 h 1733"/>
              <a:gd name="T14" fmla="*/ 1682 w 1734"/>
              <a:gd name="T15" fmla="*/ 865 h 1733"/>
              <a:gd name="T16" fmla="*/ 867 w 1734"/>
              <a:gd name="T17" fmla="*/ 51 h 1733"/>
              <a:gd name="T18" fmla="*/ 867 w 1734"/>
              <a:gd name="T19" fmla="*/ 1732 h 1733"/>
              <a:gd name="T20" fmla="*/ 867 w 1734"/>
              <a:gd name="T21" fmla="*/ 1732 h 1733"/>
              <a:gd name="T22" fmla="*/ 0 w 1734"/>
              <a:gd name="T23" fmla="*/ 865 h 1733"/>
              <a:gd name="T24" fmla="*/ 0 w 1734"/>
              <a:gd name="T25" fmla="*/ 865 h 1733"/>
              <a:gd name="T26" fmla="*/ 867 w 1734"/>
              <a:gd name="T27" fmla="*/ 0 h 1733"/>
              <a:gd name="T28" fmla="*/ 867 w 1734"/>
              <a:gd name="T29" fmla="*/ 0 h 1733"/>
              <a:gd name="T30" fmla="*/ 1733 w 1734"/>
              <a:gd name="T31" fmla="*/ 865 h 1733"/>
              <a:gd name="T32" fmla="*/ 1733 w 1734"/>
              <a:gd name="T33" fmla="*/ 865 h 1733"/>
              <a:gd name="T34" fmla="*/ 867 w 1734"/>
              <a:gd name="T35" fmla="*/ 1732 h 17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734" h="1733">
                <a:moveTo>
                  <a:pt x="867" y="51"/>
                </a:moveTo>
                <a:lnTo>
                  <a:pt x="867" y="51"/>
                </a:lnTo>
                <a:cubicBezTo>
                  <a:pt x="417" y="51"/>
                  <a:pt x="51" y="415"/>
                  <a:pt x="51" y="865"/>
                </a:cubicBezTo>
                <a:lnTo>
                  <a:pt x="51" y="865"/>
                </a:lnTo>
                <a:cubicBezTo>
                  <a:pt x="51" y="1315"/>
                  <a:pt x="417" y="1681"/>
                  <a:pt x="867" y="1681"/>
                </a:cubicBezTo>
                <a:lnTo>
                  <a:pt x="867" y="1681"/>
                </a:lnTo>
                <a:cubicBezTo>
                  <a:pt x="1316" y="1681"/>
                  <a:pt x="1682" y="1315"/>
                  <a:pt x="1682" y="865"/>
                </a:cubicBezTo>
                <a:lnTo>
                  <a:pt x="1682" y="865"/>
                </a:lnTo>
                <a:cubicBezTo>
                  <a:pt x="1682" y="415"/>
                  <a:pt x="1316" y="51"/>
                  <a:pt x="867" y="51"/>
                </a:cubicBezTo>
                <a:close/>
                <a:moveTo>
                  <a:pt x="867" y="1732"/>
                </a:moveTo>
                <a:lnTo>
                  <a:pt x="867" y="1732"/>
                </a:lnTo>
                <a:cubicBezTo>
                  <a:pt x="389" y="1732"/>
                  <a:pt x="0" y="1343"/>
                  <a:pt x="0" y="865"/>
                </a:cubicBezTo>
                <a:lnTo>
                  <a:pt x="0" y="865"/>
                </a:lnTo>
                <a:cubicBezTo>
                  <a:pt x="0" y="387"/>
                  <a:pt x="389" y="0"/>
                  <a:pt x="867" y="0"/>
                </a:cubicBezTo>
                <a:lnTo>
                  <a:pt x="867" y="0"/>
                </a:lnTo>
                <a:cubicBezTo>
                  <a:pt x="1344" y="0"/>
                  <a:pt x="1733" y="387"/>
                  <a:pt x="1733" y="865"/>
                </a:cubicBezTo>
                <a:lnTo>
                  <a:pt x="1733" y="865"/>
                </a:lnTo>
                <a:cubicBezTo>
                  <a:pt x="1733" y="1343"/>
                  <a:pt x="1344" y="1732"/>
                  <a:pt x="867" y="1732"/>
                </a:cubicBezTo>
                <a:close/>
              </a:path>
            </a:pathLst>
          </a:custGeom>
          <a:solidFill>
            <a:srgbClr val="55BE8C"/>
          </a:solidFill>
          <a:ln>
            <a:solidFill>
              <a:srgbClr val="C00000"/>
            </a:solidFill>
          </a:ln>
          <a:effectLst/>
        </p:spPr>
        <p:txBody>
          <a:bodyPr wrap="none" anchor="ctr"/>
          <a:lstStyle/>
          <a:p>
            <a:endParaRPr lang="en-US" sz="3265"/>
          </a:p>
        </p:txBody>
      </p:sp>
      <p:sp>
        <p:nvSpPr>
          <p:cNvPr id="34" name="TextBox 31">
            <a:extLst>
              <a:ext uri="{FF2B5EF4-FFF2-40B4-BE49-F238E27FC236}">
                <a16:creationId xmlns:a16="http://schemas.microsoft.com/office/drawing/2014/main" id="{F15C8E98-19C2-DD09-9707-2248F5E0637F}"/>
              </a:ext>
            </a:extLst>
          </p:cNvPr>
          <p:cNvSpPr txBox="1"/>
          <p:nvPr/>
        </p:nvSpPr>
        <p:spPr>
          <a:xfrm>
            <a:off x="9207056" y="1219925"/>
            <a:ext cx="720013" cy="553998"/>
          </a:xfrm>
          <a:prstGeom prst="rect">
            <a:avLst/>
          </a:prstGeom>
          <a:noFill/>
        </p:spPr>
        <p:txBody>
          <a:bodyPr wrap="square" rtlCol="0" anchor="ctr">
            <a:spAutoFit/>
          </a:bodyPr>
          <a:lstStyle/>
          <a:p>
            <a:pPr algn="ctr"/>
            <a:r>
              <a:rPr lang="en-US" sz="3000" b="1" dirty="0">
                <a:solidFill>
                  <a:srgbClr val="C00000"/>
                </a:solidFill>
                <a:latin typeface="Poppins" pitchFamily="2" charset="77"/>
                <a:cs typeface="Poppins" pitchFamily="2" charset="77"/>
              </a:rPr>
              <a:t>06</a:t>
            </a:r>
          </a:p>
        </p:txBody>
      </p:sp>
      <p:sp>
        <p:nvSpPr>
          <p:cNvPr id="35" name="TextBox 30">
            <a:extLst>
              <a:ext uri="{FF2B5EF4-FFF2-40B4-BE49-F238E27FC236}">
                <a16:creationId xmlns:a16="http://schemas.microsoft.com/office/drawing/2014/main" id="{394C4335-9CA8-ACF5-76C6-8E2CC38A11A4}"/>
              </a:ext>
            </a:extLst>
          </p:cNvPr>
          <p:cNvSpPr txBox="1"/>
          <p:nvPr/>
        </p:nvSpPr>
        <p:spPr>
          <a:xfrm>
            <a:off x="7234790" y="2376493"/>
            <a:ext cx="1426993" cy="523220"/>
          </a:xfrm>
          <a:prstGeom prst="rect">
            <a:avLst/>
          </a:prstGeom>
          <a:noFill/>
        </p:spPr>
        <p:txBody>
          <a:bodyPr wrap="none" rtlCol="0" anchor="b" anchorCtr="0">
            <a:spAutoFit/>
          </a:bodyPr>
          <a:lstStyle/>
          <a:p>
            <a:pPr algn="ctr"/>
            <a:r>
              <a:rPr lang="en-US" sz="1400" b="1" dirty="0" err="1">
                <a:solidFill>
                  <a:schemeClr val="tx2"/>
                </a:solidFill>
                <a:latin typeface="Poppins" pitchFamily="2" charset="77"/>
                <a:ea typeface="League Spartan" charset="0"/>
                <a:cs typeface="Poppins" pitchFamily="2" charset="77"/>
              </a:rPr>
              <a:t>Planificación</a:t>
            </a:r>
            <a:r>
              <a:rPr lang="en-US" sz="1400" b="1" dirty="0">
                <a:solidFill>
                  <a:schemeClr val="tx2"/>
                </a:solidFill>
                <a:latin typeface="Poppins" pitchFamily="2" charset="77"/>
                <a:ea typeface="League Spartan" charset="0"/>
                <a:cs typeface="Poppins" pitchFamily="2" charset="77"/>
              </a:rPr>
              <a:t> </a:t>
            </a:r>
          </a:p>
          <a:p>
            <a:pPr algn="ctr"/>
            <a:r>
              <a:rPr lang="en-US" sz="1400" b="1" dirty="0">
                <a:solidFill>
                  <a:schemeClr val="tx2"/>
                </a:solidFill>
                <a:latin typeface="Poppins" pitchFamily="2" charset="77"/>
                <a:ea typeface="League Spartan" charset="0"/>
                <a:cs typeface="Poppins" pitchFamily="2" charset="77"/>
              </a:rPr>
              <a:t>familiar</a:t>
            </a:r>
          </a:p>
        </p:txBody>
      </p:sp>
      <p:sp>
        <p:nvSpPr>
          <p:cNvPr id="36" name="Subtitle 2">
            <a:extLst>
              <a:ext uri="{FF2B5EF4-FFF2-40B4-BE49-F238E27FC236}">
                <a16:creationId xmlns:a16="http://schemas.microsoft.com/office/drawing/2014/main" id="{8CA8E3AC-4027-031B-4170-5875D956E2BC}"/>
              </a:ext>
            </a:extLst>
          </p:cNvPr>
          <p:cNvSpPr txBox="1">
            <a:spLocks/>
          </p:cNvSpPr>
          <p:nvPr/>
        </p:nvSpPr>
        <p:spPr>
          <a:xfrm>
            <a:off x="7505028" y="3189737"/>
            <a:ext cx="1242252" cy="2454711"/>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1750"/>
              </a:lnSpc>
            </a:pPr>
            <a:r>
              <a:rPr lang="en-US" sz="1050" dirty="0" err="1">
                <a:solidFill>
                  <a:schemeClr val="tx1"/>
                </a:solidFill>
                <a:latin typeface="Lato Light" panose="020F0502020204030203" pitchFamily="34" charset="0"/>
                <a:ea typeface="Lato Light" panose="020F0502020204030203" pitchFamily="34" charset="0"/>
                <a:cs typeface="Mukta ExtraLight" panose="020B0000000000000000" pitchFamily="34" charset="77"/>
              </a:rPr>
              <a:t>Riesgos</a:t>
            </a:r>
            <a:r>
              <a:rPr lang="en-US" sz="105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 </a:t>
            </a:r>
            <a:r>
              <a:rPr lang="en-US" sz="1050" dirty="0" err="1">
                <a:solidFill>
                  <a:schemeClr val="tx1"/>
                </a:solidFill>
                <a:latin typeface="Lato Light" panose="020F0502020204030203" pitchFamily="34" charset="0"/>
                <a:ea typeface="Lato Light" panose="020F0502020204030203" pitchFamily="34" charset="0"/>
                <a:cs typeface="Mukta ExtraLight" panose="020B0000000000000000" pitchFamily="34" charset="77"/>
              </a:rPr>
              <a:t>durante</a:t>
            </a:r>
            <a:r>
              <a:rPr lang="en-US" sz="105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 </a:t>
            </a:r>
            <a:r>
              <a:rPr lang="en-US" sz="1050" dirty="0" err="1">
                <a:solidFill>
                  <a:schemeClr val="tx1"/>
                </a:solidFill>
                <a:latin typeface="Lato Light" panose="020F0502020204030203" pitchFamily="34" charset="0"/>
                <a:ea typeface="Lato Light" panose="020F0502020204030203" pitchFamily="34" charset="0"/>
                <a:cs typeface="Mukta ExtraLight" panose="020B0000000000000000" pitchFamily="34" charset="77"/>
              </a:rPr>
              <a:t>el</a:t>
            </a:r>
            <a:r>
              <a:rPr lang="en-US" sz="105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 </a:t>
            </a:r>
            <a:r>
              <a:rPr lang="en-US" sz="1050" dirty="0" err="1">
                <a:solidFill>
                  <a:schemeClr val="tx1"/>
                </a:solidFill>
                <a:latin typeface="Lato Light" panose="020F0502020204030203" pitchFamily="34" charset="0"/>
                <a:ea typeface="Lato Light" panose="020F0502020204030203" pitchFamily="34" charset="0"/>
                <a:cs typeface="Mukta ExtraLight" panose="020B0000000000000000" pitchFamily="34" charset="77"/>
              </a:rPr>
              <a:t>embarazo</a:t>
            </a:r>
            <a:endParaRPr lang="en-US" sz="1050" dirty="0">
              <a:solidFill>
                <a:schemeClr val="tx1"/>
              </a:solidFill>
              <a:latin typeface="Lato Light" panose="020F0502020204030203" pitchFamily="34" charset="0"/>
              <a:ea typeface="Lato Light" panose="020F0502020204030203" pitchFamily="34" charset="0"/>
              <a:cs typeface="Mukta ExtraLight" panose="020B0000000000000000" pitchFamily="34" charset="77"/>
            </a:endParaRPr>
          </a:p>
          <a:p>
            <a:pPr>
              <a:lnSpc>
                <a:spcPts val="1750"/>
              </a:lnSpc>
            </a:pPr>
            <a:endParaRPr lang="en-US" sz="1050" dirty="0">
              <a:solidFill>
                <a:schemeClr val="tx1"/>
              </a:solidFill>
              <a:latin typeface="Lato Light" panose="020F0502020204030203" pitchFamily="34" charset="0"/>
              <a:ea typeface="Lato Light" panose="020F0502020204030203" pitchFamily="34" charset="0"/>
              <a:cs typeface="Mukta ExtraLight" panose="020B0000000000000000" pitchFamily="34" charset="77"/>
            </a:endParaRPr>
          </a:p>
          <a:p>
            <a:pPr>
              <a:lnSpc>
                <a:spcPts val="1750"/>
              </a:lnSpc>
            </a:pPr>
            <a:r>
              <a:rPr lang="fr-FR" sz="1050" dirty="0" err="1">
                <a:solidFill>
                  <a:schemeClr val="tx1"/>
                </a:solidFill>
                <a:latin typeface="Lato Light" panose="020F0502020204030203" pitchFamily="34" charset="0"/>
                <a:ea typeface="Lato Light" panose="020F0502020204030203" pitchFamily="34" charset="0"/>
                <a:cs typeface="Mukta ExtraLight" panose="020B0000000000000000" pitchFamily="34" charset="77"/>
              </a:rPr>
              <a:t>Riesgos</a:t>
            </a:r>
            <a:r>
              <a:rPr lang="fr-FR" sz="105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 de </a:t>
            </a:r>
            <a:r>
              <a:rPr lang="fr-FR" sz="1050" dirty="0" err="1">
                <a:solidFill>
                  <a:schemeClr val="tx1"/>
                </a:solidFill>
                <a:latin typeface="Lato Light" panose="020F0502020204030203" pitchFamily="34" charset="0"/>
                <a:ea typeface="Lato Light" panose="020F0502020204030203" pitchFamily="34" charset="0"/>
                <a:cs typeface="Mukta ExtraLight" panose="020B0000000000000000" pitchFamily="34" charset="77"/>
              </a:rPr>
              <a:t>transmisión</a:t>
            </a:r>
            <a:endParaRPr lang="fr-FR" sz="1050" dirty="0">
              <a:solidFill>
                <a:schemeClr val="tx1"/>
              </a:solidFill>
              <a:latin typeface="Lato Light" panose="020F0502020204030203" pitchFamily="34" charset="0"/>
              <a:ea typeface="Lato Light" panose="020F0502020204030203" pitchFamily="34" charset="0"/>
              <a:cs typeface="Mukta ExtraLight" panose="020B0000000000000000" pitchFamily="34" charset="77"/>
            </a:endParaRPr>
          </a:p>
          <a:p>
            <a:pPr>
              <a:lnSpc>
                <a:spcPts val="1750"/>
              </a:lnSpc>
            </a:pPr>
            <a:endParaRPr lang="en-US" sz="1050" dirty="0">
              <a:solidFill>
                <a:schemeClr val="tx1"/>
              </a:solidFill>
              <a:latin typeface="Lato Light" panose="020F0502020204030203" pitchFamily="34" charset="0"/>
              <a:ea typeface="Lato Light" panose="020F0502020204030203" pitchFamily="34" charset="0"/>
              <a:cs typeface="Mukta ExtraLight" panose="020B0000000000000000" pitchFamily="34" charset="77"/>
            </a:endParaRPr>
          </a:p>
          <a:p>
            <a:pPr>
              <a:lnSpc>
                <a:spcPts val="1750"/>
              </a:lnSpc>
            </a:pPr>
            <a:r>
              <a:rPr lang="es-ES" sz="105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Acompañamiento en el proceso de querer tener un hijo</a:t>
            </a:r>
            <a:endParaRPr lang="en-US" sz="1050" dirty="0">
              <a:solidFill>
                <a:schemeClr val="tx1"/>
              </a:solidFill>
              <a:latin typeface="Lato Light" panose="020F0502020204030203" pitchFamily="34" charset="0"/>
              <a:ea typeface="Lato Light" panose="020F0502020204030203" pitchFamily="34" charset="0"/>
              <a:cs typeface="Mukta ExtraLight" panose="020B0000000000000000" pitchFamily="34" charset="77"/>
            </a:endParaRPr>
          </a:p>
        </p:txBody>
      </p:sp>
      <p:sp>
        <p:nvSpPr>
          <p:cNvPr id="38" name="Freeform 235">
            <a:extLst>
              <a:ext uri="{FF2B5EF4-FFF2-40B4-BE49-F238E27FC236}">
                <a16:creationId xmlns:a16="http://schemas.microsoft.com/office/drawing/2014/main" id="{DAA1702C-34DE-4659-7BA6-CCD72280017D}"/>
              </a:ext>
            </a:extLst>
          </p:cNvPr>
          <p:cNvSpPr>
            <a:spLocks noChangeArrowheads="1"/>
          </p:cNvSpPr>
          <p:nvPr/>
        </p:nvSpPr>
        <p:spPr bwMode="auto">
          <a:xfrm>
            <a:off x="10657891" y="1206707"/>
            <a:ext cx="1078992" cy="1079495"/>
          </a:xfrm>
          <a:custGeom>
            <a:avLst/>
            <a:gdLst>
              <a:gd name="T0" fmla="*/ 867 w 1734"/>
              <a:gd name="T1" fmla="*/ 51 h 1733"/>
              <a:gd name="T2" fmla="*/ 867 w 1734"/>
              <a:gd name="T3" fmla="*/ 51 h 1733"/>
              <a:gd name="T4" fmla="*/ 51 w 1734"/>
              <a:gd name="T5" fmla="*/ 865 h 1733"/>
              <a:gd name="T6" fmla="*/ 51 w 1734"/>
              <a:gd name="T7" fmla="*/ 865 h 1733"/>
              <a:gd name="T8" fmla="*/ 867 w 1734"/>
              <a:gd name="T9" fmla="*/ 1681 h 1733"/>
              <a:gd name="T10" fmla="*/ 867 w 1734"/>
              <a:gd name="T11" fmla="*/ 1681 h 1733"/>
              <a:gd name="T12" fmla="*/ 1682 w 1734"/>
              <a:gd name="T13" fmla="*/ 865 h 1733"/>
              <a:gd name="T14" fmla="*/ 1682 w 1734"/>
              <a:gd name="T15" fmla="*/ 865 h 1733"/>
              <a:gd name="T16" fmla="*/ 867 w 1734"/>
              <a:gd name="T17" fmla="*/ 51 h 1733"/>
              <a:gd name="T18" fmla="*/ 867 w 1734"/>
              <a:gd name="T19" fmla="*/ 1732 h 1733"/>
              <a:gd name="T20" fmla="*/ 867 w 1734"/>
              <a:gd name="T21" fmla="*/ 1732 h 1733"/>
              <a:gd name="T22" fmla="*/ 0 w 1734"/>
              <a:gd name="T23" fmla="*/ 865 h 1733"/>
              <a:gd name="T24" fmla="*/ 0 w 1734"/>
              <a:gd name="T25" fmla="*/ 865 h 1733"/>
              <a:gd name="T26" fmla="*/ 867 w 1734"/>
              <a:gd name="T27" fmla="*/ 0 h 1733"/>
              <a:gd name="T28" fmla="*/ 867 w 1734"/>
              <a:gd name="T29" fmla="*/ 0 h 1733"/>
              <a:gd name="T30" fmla="*/ 1733 w 1734"/>
              <a:gd name="T31" fmla="*/ 865 h 1733"/>
              <a:gd name="T32" fmla="*/ 1733 w 1734"/>
              <a:gd name="T33" fmla="*/ 865 h 1733"/>
              <a:gd name="T34" fmla="*/ 867 w 1734"/>
              <a:gd name="T35" fmla="*/ 1732 h 17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734" h="1733">
                <a:moveTo>
                  <a:pt x="867" y="51"/>
                </a:moveTo>
                <a:lnTo>
                  <a:pt x="867" y="51"/>
                </a:lnTo>
                <a:cubicBezTo>
                  <a:pt x="417" y="51"/>
                  <a:pt x="51" y="415"/>
                  <a:pt x="51" y="865"/>
                </a:cubicBezTo>
                <a:lnTo>
                  <a:pt x="51" y="865"/>
                </a:lnTo>
                <a:cubicBezTo>
                  <a:pt x="51" y="1315"/>
                  <a:pt x="417" y="1681"/>
                  <a:pt x="867" y="1681"/>
                </a:cubicBezTo>
                <a:lnTo>
                  <a:pt x="867" y="1681"/>
                </a:lnTo>
                <a:cubicBezTo>
                  <a:pt x="1316" y="1681"/>
                  <a:pt x="1682" y="1315"/>
                  <a:pt x="1682" y="865"/>
                </a:cubicBezTo>
                <a:lnTo>
                  <a:pt x="1682" y="865"/>
                </a:lnTo>
                <a:cubicBezTo>
                  <a:pt x="1682" y="415"/>
                  <a:pt x="1316" y="51"/>
                  <a:pt x="867" y="51"/>
                </a:cubicBezTo>
                <a:close/>
                <a:moveTo>
                  <a:pt x="867" y="1732"/>
                </a:moveTo>
                <a:lnTo>
                  <a:pt x="867" y="1732"/>
                </a:lnTo>
                <a:cubicBezTo>
                  <a:pt x="389" y="1732"/>
                  <a:pt x="0" y="1343"/>
                  <a:pt x="0" y="865"/>
                </a:cubicBezTo>
                <a:lnTo>
                  <a:pt x="0" y="865"/>
                </a:lnTo>
                <a:cubicBezTo>
                  <a:pt x="0" y="387"/>
                  <a:pt x="389" y="0"/>
                  <a:pt x="867" y="0"/>
                </a:cubicBezTo>
                <a:lnTo>
                  <a:pt x="867" y="0"/>
                </a:lnTo>
                <a:cubicBezTo>
                  <a:pt x="1344" y="0"/>
                  <a:pt x="1733" y="387"/>
                  <a:pt x="1733" y="865"/>
                </a:cubicBezTo>
                <a:lnTo>
                  <a:pt x="1733" y="865"/>
                </a:lnTo>
                <a:cubicBezTo>
                  <a:pt x="1733" y="1343"/>
                  <a:pt x="1344" y="1732"/>
                  <a:pt x="867" y="1732"/>
                </a:cubicBezTo>
                <a:close/>
              </a:path>
            </a:pathLst>
          </a:custGeom>
          <a:solidFill>
            <a:schemeClr val="tx2">
              <a:lumMod val="75000"/>
            </a:schemeClr>
          </a:solidFill>
          <a:ln>
            <a:solidFill>
              <a:schemeClr val="bg2">
                <a:lumMod val="50000"/>
              </a:schemeClr>
            </a:solidFill>
          </a:ln>
          <a:effectLst/>
        </p:spPr>
        <p:txBody>
          <a:bodyPr wrap="none" anchor="ctr"/>
          <a:lstStyle/>
          <a:p>
            <a:endParaRPr lang="en-US" sz="3265"/>
          </a:p>
        </p:txBody>
      </p:sp>
      <p:sp>
        <p:nvSpPr>
          <p:cNvPr id="39" name="Freeform 10">
            <a:extLst>
              <a:ext uri="{FF2B5EF4-FFF2-40B4-BE49-F238E27FC236}">
                <a16:creationId xmlns:a16="http://schemas.microsoft.com/office/drawing/2014/main" id="{06C736D7-A51E-718A-3580-84ABF2ACAA85}"/>
              </a:ext>
            </a:extLst>
          </p:cNvPr>
          <p:cNvSpPr>
            <a:spLocks noChangeArrowheads="1"/>
          </p:cNvSpPr>
          <p:nvPr/>
        </p:nvSpPr>
        <p:spPr bwMode="auto">
          <a:xfrm>
            <a:off x="10498724" y="3654817"/>
            <a:ext cx="420012" cy="332372"/>
          </a:xfrm>
          <a:custGeom>
            <a:avLst/>
            <a:gdLst>
              <a:gd name="T0" fmla="*/ 0 w 862"/>
              <a:gd name="T1" fmla="*/ 403 h 534"/>
              <a:gd name="T2" fmla="*/ 0 w 862"/>
              <a:gd name="T3" fmla="*/ 131 h 534"/>
              <a:gd name="T4" fmla="*/ 0 w 862"/>
              <a:gd name="T5" fmla="*/ 131 h 534"/>
              <a:gd name="T6" fmla="*/ 41 w 862"/>
              <a:gd name="T7" fmla="*/ 89 h 534"/>
              <a:gd name="T8" fmla="*/ 423 w 862"/>
              <a:gd name="T9" fmla="*/ 89 h 534"/>
              <a:gd name="T10" fmla="*/ 423 w 862"/>
              <a:gd name="T11" fmla="*/ 89 h 534"/>
              <a:gd name="T12" fmla="*/ 462 w 862"/>
              <a:gd name="T13" fmla="*/ 50 h 534"/>
              <a:gd name="T14" fmla="*/ 462 w 862"/>
              <a:gd name="T15" fmla="*/ 50 h 534"/>
              <a:gd name="T16" fmla="*/ 524 w 862"/>
              <a:gd name="T17" fmla="*/ 17 h 534"/>
              <a:gd name="T18" fmla="*/ 837 w 862"/>
              <a:gd name="T19" fmla="*/ 232 h 534"/>
              <a:gd name="T20" fmla="*/ 837 w 862"/>
              <a:gd name="T21" fmla="*/ 232 h 534"/>
              <a:gd name="T22" fmla="*/ 837 w 862"/>
              <a:gd name="T23" fmla="*/ 300 h 534"/>
              <a:gd name="T24" fmla="*/ 523 w 862"/>
              <a:gd name="T25" fmla="*/ 515 h 534"/>
              <a:gd name="T26" fmla="*/ 523 w 862"/>
              <a:gd name="T27" fmla="*/ 515 h 534"/>
              <a:gd name="T28" fmla="*/ 462 w 862"/>
              <a:gd name="T29" fmla="*/ 483 h 534"/>
              <a:gd name="T30" fmla="*/ 462 w 862"/>
              <a:gd name="T31" fmla="*/ 483 h 534"/>
              <a:gd name="T32" fmla="*/ 424 w 862"/>
              <a:gd name="T33" fmla="*/ 444 h 534"/>
              <a:gd name="T34" fmla="*/ 41 w 862"/>
              <a:gd name="T35" fmla="*/ 444 h 534"/>
              <a:gd name="T36" fmla="*/ 41 w 862"/>
              <a:gd name="T37" fmla="*/ 444 h 534"/>
              <a:gd name="T38" fmla="*/ 0 w 862"/>
              <a:gd name="T39" fmla="*/ 403 h 5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862" h="534">
                <a:moveTo>
                  <a:pt x="0" y="403"/>
                </a:moveTo>
                <a:lnTo>
                  <a:pt x="0" y="131"/>
                </a:lnTo>
                <a:lnTo>
                  <a:pt x="0" y="131"/>
                </a:lnTo>
                <a:cubicBezTo>
                  <a:pt x="0" y="107"/>
                  <a:pt x="18" y="89"/>
                  <a:pt x="41" y="89"/>
                </a:cubicBezTo>
                <a:lnTo>
                  <a:pt x="423" y="89"/>
                </a:lnTo>
                <a:lnTo>
                  <a:pt x="423" y="89"/>
                </a:lnTo>
                <a:cubicBezTo>
                  <a:pt x="445" y="89"/>
                  <a:pt x="462" y="72"/>
                  <a:pt x="462" y="50"/>
                </a:cubicBezTo>
                <a:lnTo>
                  <a:pt x="462" y="50"/>
                </a:lnTo>
                <a:cubicBezTo>
                  <a:pt x="462" y="19"/>
                  <a:pt x="498" y="0"/>
                  <a:pt x="524" y="17"/>
                </a:cubicBezTo>
                <a:lnTo>
                  <a:pt x="837" y="232"/>
                </a:lnTo>
                <a:lnTo>
                  <a:pt x="837" y="232"/>
                </a:lnTo>
                <a:cubicBezTo>
                  <a:pt x="861" y="249"/>
                  <a:pt x="861" y="284"/>
                  <a:pt x="837" y="300"/>
                </a:cubicBezTo>
                <a:lnTo>
                  <a:pt x="523" y="515"/>
                </a:lnTo>
                <a:lnTo>
                  <a:pt x="523" y="515"/>
                </a:lnTo>
                <a:cubicBezTo>
                  <a:pt x="497" y="533"/>
                  <a:pt x="462" y="514"/>
                  <a:pt x="462" y="483"/>
                </a:cubicBezTo>
                <a:lnTo>
                  <a:pt x="462" y="483"/>
                </a:lnTo>
                <a:cubicBezTo>
                  <a:pt x="462" y="461"/>
                  <a:pt x="445" y="444"/>
                  <a:pt x="424" y="444"/>
                </a:cubicBezTo>
                <a:lnTo>
                  <a:pt x="41" y="444"/>
                </a:lnTo>
                <a:lnTo>
                  <a:pt x="41" y="444"/>
                </a:lnTo>
                <a:cubicBezTo>
                  <a:pt x="18" y="444"/>
                  <a:pt x="0" y="426"/>
                  <a:pt x="0" y="403"/>
                </a:cubicBezTo>
              </a:path>
            </a:pathLst>
          </a:custGeom>
          <a:solidFill>
            <a:schemeClr val="accent1">
              <a:lumMod val="20000"/>
              <a:lumOff val="80000"/>
            </a:schemeClr>
          </a:solidFill>
          <a:ln>
            <a:noFill/>
          </a:ln>
          <a:effectLst/>
        </p:spPr>
        <p:txBody>
          <a:bodyPr wrap="none" anchor="ctr"/>
          <a:lstStyle/>
          <a:p>
            <a:endParaRPr lang="en-US" sz="3266"/>
          </a:p>
        </p:txBody>
      </p:sp>
      <p:sp>
        <p:nvSpPr>
          <p:cNvPr id="40" name="Freeform 10">
            <a:extLst>
              <a:ext uri="{FF2B5EF4-FFF2-40B4-BE49-F238E27FC236}">
                <a16:creationId xmlns:a16="http://schemas.microsoft.com/office/drawing/2014/main" id="{2BD96084-5B60-D407-6139-800E646478B5}"/>
              </a:ext>
            </a:extLst>
          </p:cNvPr>
          <p:cNvSpPr>
            <a:spLocks noChangeArrowheads="1"/>
          </p:cNvSpPr>
          <p:nvPr/>
        </p:nvSpPr>
        <p:spPr bwMode="auto">
          <a:xfrm>
            <a:off x="8602542" y="3666194"/>
            <a:ext cx="420012" cy="332372"/>
          </a:xfrm>
          <a:custGeom>
            <a:avLst/>
            <a:gdLst>
              <a:gd name="T0" fmla="*/ 0 w 862"/>
              <a:gd name="T1" fmla="*/ 403 h 534"/>
              <a:gd name="T2" fmla="*/ 0 w 862"/>
              <a:gd name="T3" fmla="*/ 131 h 534"/>
              <a:gd name="T4" fmla="*/ 0 w 862"/>
              <a:gd name="T5" fmla="*/ 131 h 534"/>
              <a:gd name="T6" fmla="*/ 41 w 862"/>
              <a:gd name="T7" fmla="*/ 89 h 534"/>
              <a:gd name="T8" fmla="*/ 423 w 862"/>
              <a:gd name="T9" fmla="*/ 89 h 534"/>
              <a:gd name="T10" fmla="*/ 423 w 862"/>
              <a:gd name="T11" fmla="*/ 89 h 534"/>
              <a:gd name="T12" fmla="*/ 462 w 862"/>
              <a:gd name="T13" fmla="*/ 50 h 534"/>
              <a:gd name="T14" fmla="*/ 462 w 862"/>
              <a:gd name="T15" fmla="*/ 50 h 534"/>
              <a:gd name="T16" fmla="*/ 524 w 862"/>
              <a:gd name="T17" fmla="*/ 17 h 534"/>
              <a:gd name="T18" fmla="*/ 837 w 862"/>
              <a:gd name="T19" fmla="*/ 232 h 534"/>
              <a:gd name="T20" fmla="*/ 837 w 862"/>
              <a:gd name="T21" fmla="*/ 232 h 534"/>
              <a:gd name="T22" fmla="*/ 837 w 862"/>
              <a:gd name="T23" fmla="*/ 300 h 534"/>
              <a:gd name="T24" fmla="*/ 523 w 862"/>
              <a:gd name="T25" fmla="*/ 515 h 534"/>
              <a:gd name="T26" fmla="*/ 523 w 862"/>
              <a:gd name="T27" fmla="*/ 515 h 534"/>
              <a:gd name="T28" fmla="*/ 462 w 862"/>
              <a:gd name="T29" fmla="*/ 483 h 534"/>
              <a:gd name="T30" fmla="*/ 462 w 862"/>
              <a:gd name="T31" fmla="*/ 483 h 534"/>
              <a:gd name="T32" fmla="*/ 424 w 862"/>
              <a:gd name="T33" fmla="*/ 444 h 534"/>
              <a:gd name="T34" fmla="*/ 41 w 862"/>
              <a:gd name="T35" fmla="*/ 444 h 534"/>
              <a:gd name="T36" fmla="*/ 41 w 862"/>
              <a:gd name="T37" fmla="*/ 444 h 534"/>
              <a:gd name="T38" fmla="*/ 0 w 862"/>
              <a:gd name="T39" fmla="*/ 403 h 5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862" h="534">
                <a:moveTo>
                  <a:pt x="0" y="403"/>
                </a:moveTo>
                <a:lnTo>
                  <a:pt x="0" y="131"/>
                </a:lnTo>
                <a:lnTo>
                  <a:pt x="0" y="131"/>
                </a:lnTo>
                <a:cubicBezTo>
                  <a:pt x="0" y="107"/>
                  <a:pt x="18" y="89"/>
                  <a:pt x="41" y="89"/>
                </a:cubicBezTo>
                <a:lnTo>
                  <a:pt x="423" y="89"/>
                </a:lnTo>
                <a:lnTo>
                  <a:pt x="423" y="89"/>
                </a:lnTo>
                <a:cubicBezTo>
                  <a:pt x="445" y="89"/>
                  <a:pt x="462" y="72"/>
                  <a:pt x="462" y="50"/>
                </a:cubicBezTo>
                <a:lnTo>
                  <a:pt x="462" y="50"/>
                </a:lnTo>
                <a:cubicBezTo>
                  <a:pt x="462" y="19"/>
                  <a:pt x="498" y="0"/>
                  <a:pt x="524" y="17"/>
                </a:cubicBezTo>
                <a:lnTo>
                  <a:pt x="837" y="232"/>
                </a:lnTo>
                <a:lnTo>
                  <a:pt x="837" y="232"/>
                </a:lnTo>
                <a:cubicBezTo>
                  <a:pt x="861" y="249"/>
                  <a:pt x="861" y="284"/>
                  <a:pt x="837" y="300"/>
                </a:cubicBezTo>
                <a:lnTo>
                  <a:pt x="523" y="515"/>
                </a:lnTo>
                <a:lnTo>
                  <a:pt x="523" y="515"/>
                </a:lnTo>
                <a:cubicBezTo>
                  <a:pt x="497" y="533"/>
                  <a:pt x="462" y="514"/>
                  <a:pt x="462" y="483"/>
                </a:cubicBezTo>
                <a:lnTo>
                  <a:pt x="462" y="483"/>
                </a:lnTo>
                <a:cubicBezTo>
                  <a:pt x="462" y="461"/>
                  <a:pt x="445" y="444"/>
                  <a:pt x="424" y="444"/>
                </a:cubicBezTo>
                <a:lnTo>
                  <a:pt x="41" y="444"/>
                </a:lnTo>
                <a:lnTo>
                  <a:pt x="41" y="444"/>
                </a:lnTo>
                <a:cubicBezTo>
                  <a:pt x="18" y="444"/>
                  <a:pt x="0" y="426"/>
                  <a:pt x="0" y="403"/>
                </a:cubicBezTo>
              </a:path>
            </a:pathLst>
          </a:custGeom>
          <a:solidFill>
            <a:schemeClr val="accent1">
              <a:lumMod val="20000"/>
              <a:lumOff val="80000"/>
            </a:schemeClr>
          </a:solidFill>
          <a:ln>
            <a:noFill/>
          </a:ln>
          <a:effectLst/>
        </p:spPr>
        <p:txBody>
          <a:bodyPr wrap="none" anchor="ctr"/>
          <a:lstStyle/>
          <a:p>
            <a:endParaRPr lang="en-US" sz="3266"/>
          </a:p>
        </p:txBody>
      </p:sp>
      <p:sp>
        <p:nvSpPr>
          <p:cNvPr id="41" name="Freeform 10">
            <a:extLst>
              <a:ext uri="{FF2B5EF4-FFF2-40B4-BE49-F238E27FC236}">
                <a16:creationId xmlns:a16="http://schemas.microsoft.com/office/drawing/2014/main" id="{F887E40B-DA6B-7A6D-0DDC-1D9684E86A25}"/>
              </a:ext>
            </a:extLst>
          </p:cNvPr>
          <p:cNvSpPr>
            <a:spLocks noChangeArrowheads="1"/>
          </p:cNvSpPr>
          <p:nvPr/>
        </p:nvSpPr>
        <p:spPr bwMode="auto">
          <a:xfrm>
            <a:off x="7334538" y="3628356"/>
            <a:ext cx="420012" cy="332372"/>
          </a:xfrm>
          <a:custGeom>
            <a:avLst/>
            <a:gdLst>
              <a:gd name="T0" fmla="*/ 0 w 862"/>
              <a:gd name="T1" fmla="*/ 403 h 534"/>
              <a:gd name="T2" fmla="*/ 0 w 862"/>
              <a:gd name="T3" fmla="*/ 131 h 534"/>
              <a:gd name="T4" fmla="*/ 0 w 862"/>
              <a:gd name="T5" fmla="*/ 131 h 534"/>
              <a:gd name="T6" fmla="*/ 41 w 862"/>
              <a:gd name="T7" fmla="*/ 89 h 534"/>
              <a:gd name="T8" fmla="*/ 423 w 862"/>
              <a:gd name="T9" fmla="*/ 89 h 534"/>
              <a:gd name="T10" fmla="*/ 423 w 862"/>
              <a:gd name="T11" fmla="*/ 89 h 534"/>
              <a:gd name="T12" fmla="*/ 462 w 862"/>
              <a:gd name="T13" fmla="*/ 50 h 534"/>
              <a:gd name="T14" fmla="*/ 462 w 862"/>
              <a:gd name="T15" fmla="*/ 50 h 534"/>
              <a:gd name="T16" fmla="*/ 524 w 862"/>
              <a:gd name="T17" fmla="*/ 17 h 534"/>
              <a:gd name="T18" fmla="*/ 837 w 862"/>
              <a:gd name="T19" fmla="*/ 232 h 534"/>
              <a:gd name="T20" fmla="*/ 837 w 862"/>
              <a:gd name="T21" fmla="*/ 232 h 534"/>
              <a:gd name="T22" fmla="*/ 837 w 862"/>
              <a:gd name="T23" fmla="*/ 300 h 534"/>
              <a:gd name="T24" fmla="*/ 523 w 862"/>
              <a:gd name="T25" fmla="*/ 515 h 534"/>
              <a:gd name="T26" fmla="*/ 523 w 862"/>
              <a:gd name="T27" fmla="*/ 515 h 534"/>
              <a:gd name="T28" fmla="*/ 462 w 862"/>
              <a:gd name="T29" fmla="*/ 483 h 534"/>
              <a:gd name="T30" fmla="*/ 462 w 862"/>
              <a:gd name="T31" fmla="*/ 483 h 534"/>
              <a:gd name="T32" fmla="*/ 424 w 862"/>
              <a:gd name="T33" fmla="*/ 444 h 534"/>
              <a:gd name="T34" fmla="*/ 41 w 862"/>
              <a:gd name="T35" fmla="*/ 444 h 534"/>
              <a:gd name="T36" fmla="*/ 41 w 862"/>
              <a:gd name="T37" fmla="*/ 444 h 534"/>
              <a:gd name="T38" fmla="*/ 0 w 862"/>
              <a:gd name="T39" fmla="*/ 403 h 5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862" h="534">
                <a:moveTo>
                  <a:pt x="0" y="403"/>
                </a:moveTo>
                <a:lnTo>
                  <a:pt x="0" y="131"/>
                </a:lnTo>
                <a:lnTo>
                  <a:pt x="0" y="131"/>
                </a:lnTo>
                <a:cubicBezTo>
                  <a:pt x="0" y="107"/>
                  <a:pt x="18" y="89"/>
                  <a:pt x="41" y="89"/>
                </a:cubicBezTo>
                <a:lnTo>
                  <a:pt x="423" y="89"/>
                </a:lnTo>
                <a:lnTo>
                  <a:pt x="423" y="89"/>
                </a:lnTo>
                <a:cubicBezTo>
                  <a:pt x="445" y="89"/>
                  <a:pt x="462" y="72"/>
                  <a:pt x="462" y="50"/>
                </a:cubicBezTo>
                <a:lnTo>
                  <a:pt x="462" y="50"/>
                </a:lnTo>
                <a:cubicBezTo>
                  <a:pt x="462" y="19"/>
                  <a:pt x="498" y="0"/>
                  <a:pt x="524" y="17"/>
                </a:cubicBezTo>
                <a:lnTo>
                  <a:pt x="837" y="232"/>
                </a:lnTo>
                <a:lnTo>
                  <a:pt x="837" y="232"/>
                </a:lnTo>
                <a:cubicBezTo>
                  <a:pt x="861" y="249"/>
                  <a:pt x="861" y="284"/>
                  <a:pt x="837" y="300"/>
                </a:cubicBezTo>
                <a:lnTo>
                  <a:pt x="523" y="515"/>
                </a:lnTo>
                <a:lnTo>
                  <a:pt x="523" y="515"/>
                </a:lnTo>
                <a:cubicBezTo>
                  <a:pt x="497" y="533"/>
                  <a:pt x="462" y="514"/>
                  <a:pt x="462" y="483"/>
                </a:cubicBezTo>
                <a:lnTo>
                  <a:pt x="462" y="483"/>
                </a:lnTo>
                <a:cubicBezTo>
                  <a:pt x="462" y="461"/>
                  <a:pt x="445" y="444"/>
                  <a:pt x="424" y="444"/>
                </a:cubicBezTo>
                <a:lnTo>
                  <a:pt x="41" y="444"/>
                </a:lnTo>
                <a:lnTo>
                  <a:pt x="41" y="444"/>
                </a:lnTo>
                <a:cubicBezTo>
                  <a:pt x="18" y="444"/>
                  <a:pt x="0" y="426"/>
                  <a:pt x="0" y="403"/>
                </a:cubicBezTo>
              </a:path>
            </a:pathLst>
          </a:custGeom>
          <a:solidFill>
            <a:schemeClr val="accent1">
              <a:lumMod val="20000"/>
              <a:lumOff val="80000"/>
            </a:schemeClr>
          </a:solidFill>
          <a:ln>
            <a:noFill/>
          </a:ln>
          <a:effectLst/>
        </p:spPr>
        <p:txBody>
          <a:bodyPr wrap="none" anchor="ctr"/>
          <a:lstStyle/>
          <a:p>
            <a:endParaRPr lang="en-US" sz="3266"/>
          </a:p>
        </p:txBody>
      </p:sp>
      <p:sp>
        <p:nvSpPr>
          <p:cNvPr id="42" name="Freeform 10">
            <a:extLst>
              <a:ext uri="{FF2B5EF4-FFF2-40B4-BE49-F238E27FC236}">
                <a16:creationId xmlns:a16="http://schemas.microsoft.com/office/drawing/2014/main" id="{B9F73C16-475D-ABBD-01C7-A0B98C40810A}"/>
              </a:ext>
            </a:extLst>
          </p:cNvPr>
          <p:cNvSpPr>
            <a:spLocks noChangeArrowheads="1"/>
          </p:cNvSpPr>
          <p:nvPr/>
        </p:nvSpPr>
        <p:spPr bwMode="auto">
          <a:xfrm>
            <a:off x="5211228" y="3654817"/>
            <a:ext cx="420012" cy="332372"/>
          </a:xfrm>
          <a:custGeom>
            <a:avLst/>
            <a:gdLst>
              <a:gd name="T0" fmla="*/ 0 w 862"/>
              <a:gd name="T1" fmla="*/ 403 h 534"/>
              <a:gd name="T2" fmla="*/ 0 w 862"/>
              <a:gd name="T3" fmla="*/ 131 h 534"/>
              <a:gd name="T4" fmla="*/ 0 w 862"/>
              <a:gd name="T5" fmla="*/ 131 h 534"/>
              <a:gd name="T6" fmla="*/ 41 w 862"/>
              <a:gd name="T7" fmla="*/ 89 h 534"/>
              <a:gd name="T8" fmla="*/ 423 w 862"/>
              <a:gd name="T9" fmla="*/ 89 h 534"/>
              <a:gd name="T10" fmla="*/ 423 w 862"/>
              <a:gd name="T11" fmla="*/ 89 h 534"/>
              <a:gd name="T12" fmla="*/ 462 w 862"/>
              <a:gd name="T13" fmla="*/ 50 h 534"/>
              <a:gd name="T14" fmla="*/ 462 w 862"/>
              <a:gd name="T15" fmla="*/ 50 h 534"/>
              <a:gd name="T16" fmla="*/ 524 w 862"/>
              <a:gd name="T17" fmla="*/ 17 h 534"/>
              <a:gd name="T18" fmla="*/ 837 w 862"/>
              <a:gd name="T19" fmla="*/ 232 h 534"/>
              <a:gd name="T20" fmla="*/ 837 w 862"/>
              <a:gd name="T21" fmla="*/ 232 h 534"/>
              <a:gd name="T22" fmla="*/ 837 w 862"/>
              <a:gd name="T23" fmla="*/ 300 h 534"/>
              <a:gd name="T24" fmla="*/ 523 w 862"/>
              <a:gd name="T25" fmla="*/ 515 h 534"/>
              <a:gd name="T26" fmla="*/ 523 w 862"/>
              <a:gd name="T27" fmla="*/ 515 h 534"/>
              <a:gd name="T28" fmla="*/ 462 w 862"/>
              <a:gd name="T29" fmla="*/ 483 h 534"/>
              <a:gd name="T30" fmla="*/ 462 w 862"/>
              <a:gd name="T31" fmla="*/ 483 h 534"/>
              <a:gd name="T32" fmla="*/ 424 w 862"/>
              <a:gd name="T33" fmla="*/ 444 h 534"/>
              <a:gd name="T34" fmla="*/ 41 w 862"/>
              <a:gd name="T35" fmla="*/ 444 h 534"/>
              <a:gd name="T36" fmla="*/ 41 w 862"/>
              <a:gd name="T37" fmla="*/ 444 h 534"/>
              <a:gd name="T38" fmla="*/ 0 w 862"/>
              <a:gd name="T39" fmla="*/ 403 h 5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862" h="534">
                <a:moveTo>
                  <a:pt x="0" y="403"/>
                </a:moveTo>
                <a:lnTo>
                  <a:pt x="0" y="131"/>
                </a:lnTo>
                <a:lnTo>
                  <a:pt x="0" y="131"/>
                </a:lnTo>
                <a:cubicBezTo>
                  <a:pt x="0" y="107"/>
                  <a:pt x="18" y="89"/>
                  <a:pt x="41" y="89"/>
                </a:cubicBezTo>
                <a:lnTo>
                  <a:pt x="423" y="89"/>
                </a:lnTo>
                <a:lnTo>
                  <a:pt x="423" y="89"/>
                </a:lnTo>
                <a:cubicBezTo>
                  <a:pt x="445" y="89"/>
                  <a:pt x="462" y="72"/>
                  <a:pt x="462" y="50"/>
                </a:cubicBezTo>
                <a:lnTo>
                  <a:pt x="462" y="50"/>
                </a:lnTo>
                <a:cubicBezTo>
                  <a:pt x="462" y="19"/>
                  <a:pt x="498" y="0"/>
                  <a:pt x="524" y="17"/>
                </a:cubicBezTo>
                <a:lnTo>
                  <a:pt x="837" y="232"/>
                </a:lnTo>
                <a:lnTo>
                  <a:pt x="837" y="232"/>
                </a:lnTo>
                <a:cubicBezTo>
                  <a:pt x="861" y="249"/>
                  <a:pt x="861" y="284"/>
                  <a:pt x="837" y="300"/>
                </a:cubicBezTo>
                <a:lnTo>
                  <a:pt x="523" y="515"/>
                </a:lnTo>
                <a:lnTo>
                  <a:pt x="523" y="515"/>
                </a:lnTo>
                <a:cubicBezTo>
                  <a:pt x="497" y="533"/>
                  <a:pt x="462" y="514"/>
                  <a:pt x="462" y="483"/>
                </a:cubicBezTo>
                <a:lnTo>
                  <a:pt x="462" y="483"/>
                </a:lnTo>
                <a:cubicBezTo>
                  <a:pt x="462" y="461"/>
                  <a:pt x="445" y="444"/>
                  <a:pt x="424" y="444"/>
                </a:cubicBezTo>
                <a:lnTo>
                  <a:pt x="41" y="444"/>
                </a:lnTo>
                <a:lnTo>
                  <a:pt x="41" y="444"/>
                </a:lnTo>
                <a:cubicBezTo>
                  <a:pt x="18" y="444"/>
                  <a:pt x="0" y="426"/>
                  <a:pt x="0" y="403"/>
                </a:cubicBezTo>
              </a:path>
            </a:pathLst>
          </a:custGeom>
          <a:solidFill>
            <a:schemeClr val="accent1">
              <a:lumMod val="20000"/>
              <a:lumOff val="80000"/>
            </a:schemeClr>
          </a:solidFill>
          <a:ln>
            <a:noFill/>
          </a:ln>
          <a:effectLst/>
        </p:spPr>
        <p:txBody>
          <a:bodyPr wrap="none" anchor="ctr"/>
          <a:lstStyle/>
          <a:p>
            <a:endParaRPr lang="en-US" sz="3266"/>
          </a:p>
        </p:txBody>
      </p:sp>
      <p:sp>
        <p:nvSpPr>
          <p:cNvPr id="43" name="Freeform 10">
            <a:extLst>
              <a:ext uri="{FF2B5EF4-FFF2-40B4-BE49-F238E27FC236}">
                <a16:creationId xmlns:a16="http://schemas.microsoft.com/office/drawing/2014/main" id="{A26BB003-23EC-A137-89A1-7B99DD156E24}"/>
              </a:ext>
            </a:extLst>
          </p:cNvPr>
          <p:cNvSpPr>
            <a:spLocks noChangeArrowheads="1"/>
          </p:cNvSpPr>
          <p:nvPr/>
        </p:nvSpPr>
        <p:spPr bwMode="auto">
          <a:xfrm>
            <a:off x="3421548" y="3673255"/>
            <a:ext cx="420012" cy="332372"/>
          </a:xfrm>
          <a:custGeom>
            <a:avLst/>
            <a:gdLst>
              <a:gd name="T0" fmla="*/ 0 w 862"/>
              <a:gd name="T1" fmla="*/ 403 h 534"/>
              <a:gd name="T2" fmla="*/ 0 w 862"/>
              <a:gd name="T3" fmla="*/ 131 h 534"/>
              <a:gd name="T4" fmla="*/ 0 w 862"/>
              <a:gd name="T5" fmla="*/ 131 h 534"/>
              <a:gd name="T6" fmla="*/ 41 w 862"/>
              <a:gd name="T7" fmla="*/ 89 h 534"/>
              <a:gd name="T8" fmla="*/ 423 w 862"/>
              <a:gd name="T9" fmla="*/ 89 h 534"/>
              <a:gd name="T10" fmla="*/ 423 w 862"/>
              <a:gd name="T11" fmla="*/ 89 h 534"/>
              <a:gd name="T12" fmla="*/ 462 w 862"/>
              <a:gd name="T13" fmla="*/ 50 h 534"/>
              <a:gd name="T14" fmla="*/ 462 w 862"/>
              <a:gd name="T15" fmla="*/ 50 h 534"/>
              <a:gd name="T16" fmla="*/ 524 w 862"/>
              <a:gd name="T17" fmla="*/ 17 h 534"/>
              <a:gd name="T18" fmla="*/ 837 w 862"/>
              <a:gd name="T19" fmla="*/ 232 h 534"/>
              <a:gd name="T20" fmla="*/ 837 w 862"/>
              <a:gd name="T21" fmla="*/ 232 h 534"/>
              <a:gd name="T22" fmla="*/ 837 w 862"/>
              <a:gd name="T23" fmla="*/ 300 h 534"/>
              <a:gd name="T24" fmla="*/ 523 w 862"/>
              <a:gd name="T25" fmla="*/ 515 h 534"/>
              <a:gd name="T26" fmla="*/ 523 w 862"/>
              <a:gd name="T27" fmla="*/ 515 h 534"/>
              <a:gd name="T28" fmla="*/ 462 w 862"/>
              <a:gd name="T29" fmla="*/ 483 h 534"/>
              <a:gd name="T30" fmla="*/ 462 w 862"/>
              <a:gd name="T31" fmla="*/ 483 h 534"/>
              <a:gd name="T32" fmla="*/ 424 w 862"/>
              <a:gd name="T33" fmla="*/ 444 h 534"/>
              <a:gd name="T34" fmla="*/ 41 w 862"/>
              <a:gd name="T35" fmla="*/ 444 h 534"/>
              <a:gd name="T36" fmla="*/ 41 w 862"/>
              <a:gd name="T37" fmla="*/ 444 h 534"/>
              <a:gd name="T38" fmla="*/ 0 w 862"/>
              <a:gd name="T39" fmla="*/ 403 h 5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862" h="534">
                <a:moveTo>
                  <a:pt x="0" y="403"/>
                </a:moveTo>
                <a:lnTo>
                  <a:pt x="0" y="131"/>
                </a:lnTo>
                <a:lnTo>
                  <a:pt x="0" y="131"/>
                </a:lnTo>
                <a:cubicBezTo>
                  <a:pt x="0" y="107"/>
                  <a:pt x="18" y="89"/>
                  <a:pt x="41" y="89"/>
                </a:cubicBezTo>
                <a:lnTo>
                  <a:pt x="423" y="89"/>
                </a:lnTo>
                <a:lnTo>
                  <a:pt x="423" y="89"/>
                </a:lnTo>
                <a:cubicBezTo>
                  <a:pt x="445" y="89"/>
                  <a:pt x="462" y="72"/>
                  <a:pt x="462" y="50"/>
                </a:cubicBezTo>
                <a:lnTo>
                  <a:pt x="462" y="50"/>
                </a:lnTo>
                <a:cubicBezTo>
                  <a:pt x="462" y="19"/>
                  <a:pt x="498" y="0"/>
                  <a:pt x="524" y="17"/>
                </a:cubicBezTo>
                <a:lnTo>
                  <a:pt x="837" y="232"/>
                </a:lnTo>
                <a:lnTo>
                  <a:pt x="837" y="232"/>
                </a:lnTo>
                <a:cubicBezTo>
                  <a:pt x="861" y="249"/>
                  <a:pt x="861" y="284"/>
                  <a:pt x="837" y="300"/>
                </a:cubicBezTo>
                <a:lnTo>
                  <a:pt x="523" y="515"/>
                </a:lnTo>
                <a:lnTo>
                  <a:pt x="523" y="515"/>
                </a:lnTo>
                <a:cubicBezTo>
                  <a:pt x="497" y="533"/>
                  <a:pt x="462" y="514"/>
                  <a:pt x="462" y="483"/>
                </a:cubicBezTo>
                <a:lnTo>
                  <a:pt x="462" y="483"/>
                </a:lnTo>
                <a:cubicBezTo>
                  <a:pt x="462" y="461"/>
                  <a:pt x="445" y="444"/>
                  <a:pt x="424" y="444"/>
                </a:cubicBezTo>
                <a:lnTo>
                  <a:pt x="41" y="444"/>
                </a:lnTo>
                <a:lnTo>
                  <a:pt x="41" y="444"/>
                </a:lnTo>
                <a:cubicBezTo>
                  <a:pt x="18" y="444"/>
                  <a:pt x="0" y="426"/>
                  <a:pt x="0" y="403"/>
                </a:cubicBezTo>
              </a:path>
            </a:pathLst>
          </a:custGeom>
          <a:solidFill>
            <a:schemeClr val="accent1">
              <a:lumMod val="20000"/>
              <a:lumOff val="80000"/>
            </a:schemeClr>
          </a:solidFill>
          <a:ln>
            <a:noFill/>
          </a:ln>
          <a:effectLst/>
        </p:spPr>
        <p:txBody>
          <a:bodyPr wrap="none" anchor="ctr"/>
          <a:lstStyle/>
          <a:p>
            <a:endParaRPr lang="en-US" sz="3266"/>
          </a:p>
        </p:txBody>
      </p:sp>
      <p:sp>
        <p:nvSpPr>
          <p:cNvPr id="44" name="Freeform 242">
            <a:extLst>
              <a:ext uri="{FF2B5EF4-FFF2-40B4-BE49-F238E27FC236}">
                <a16:creationId xmlns:a16="http://schemas.microsoft.com/office/drawing/2014/main" id="{710E4A70-3E55-2512-6B19-F0FCB159501E}"/>
              </a:ext>
            </a:extLst>
          </p:cNvPr>
          <p:cNvSpPr>
            <a:spLocks noChangeArrowheads="1"/>
          </p:cNvSpPr>
          <p:nvPr/>
        </p:nvSpPr>
        <p:spPr bwMode="auto">
          <a:xfrm>
            <a:off x="10083316" y="1697050"/>
            <a:ext cx="625414" cy="47251"/>
          </a:xfrm>
          <a:custGeom>
            <a:avLst/>
            <a:gdLst>
              <a:gd name="T0" fmla="*/ 0 w 4383"/>
              <a:gd name="T1" fmla="*/ 50 h 51"/>
              <a:gd name="T2" fmla="*/ 4382 w 4383"/>
              <a:gd name="T3" fmla="*/ 50 h 51"/>
              <a:gd name="T4" fmla="*/ 4382 w 4383"/>
              <a:gd name="T5" fmla="*/ 0 h 51"/>
              <a:gd name="T6" fmla="*/ 0 w 4383"/>
              <a:gd name="T7" fmla="*/ 0 h 51"/>
              <a:gd name="T8" fmla="*/ 0 w 4383"/>
              <a:gd name="T9" fmla="*/ 50 h 51"/>
            </a:gdLst>
            <a:ahLst/>
            <a:cxnLst>
              <a:cxn ang="0">
                <a:pos x="T0" y="T1"/>
              </a:cxn>
              <a:cxn ang="0">
                <a:pos x="T2" y="T3"/>
              </a:cxn>
              <a:cxn ang="0">
                <a:pos x="T4" y="T5"/>
              </a:cxn>
              <a:cxn ang="0">
                <a:pos x="T6" y="T7"/>
              </a:cxn>
              <a:cxn ang="0">
                <a:pos x="T8" y="T9"/>
              </a:cxn>
            </a:cxnLst>
            <a:rect l="0" t="0" r="r" b="b"/>
            <a:pathLst>
              <a:path w="4383" h="51">
                <a:moveTo>
                  <a:pt x="0" y="50"/>
                </a:moveTo>
                <a:lnTo>
                  <a:pt x="4382" y="50"/>
                </a:lnTo>
                <a:lnTo>
                  <a:pt x="4382" y="0"/>
                </a:lnTo>
                <a:lnTo>
                  <a:pt x="0" y="0"/>
                </a:lnTo>
                <a:lnTo>
                  <a:pt x="0" y="50"/>
                </a:lnTo>
              </a:path>
            </a:pathLst>
          </a:custGeom>
          <a:gradFill>
            <a:gsLst>
              <a:gs pos="0">
                <a:srgbClr val="C00000"/>
              </a:gs>
              <a:gs pos="100000">
                <a:schemeClr val="bg2">
                  <a:lumMod val="50000"/>
                </a:schemeClr>
              </a:gs>
            </a:gsLst>
            <a:lin ang="0" scaled="0"/>
          </a:gradFill>
          <a:ln>
            <a:noFill/>
          </a:ln>
          <a:effectLst/>
        </p:spPr>
        <p:txBody>
          <a:bodyPr wrap="none" anchor="ctr"/>
          <a:lstStyle/>
          <a:p>
            <a:endParaRPr lang="en-US" sz="3265" dirty="0"/>
          </a:p>
        </p:txBody>
      </p:sp>
      <p:sp>
        <p:nvSpPr>
          <p:cNvPr id="45" name="TextBox 31">
            <a:extLst>
              <a:ext uri="{FF2B5EF4-FFF2-40B4-BE49-F238E27FC236}">
                <a16:creationId xmlns:a16="http://schemas.microsoft.com/office/drawing/2014/main" id="{1AE7A000-51C7-CC69-CEDB-BBC3F85C054F}"/>
              </a:ext>
            </a:extLst>
          </p:cNvPr>
          <p:cNvSpPr txBox="1"/>
          <p:nvPr/>
        </p:nvSpPr>
        <p:spPr>
          <a:xfrm>
            <a:off x="9247102" y="1743299"/>
            <a:ext cx="639920" cy="553998"/>
          </a:xfrm>
          <a:prstGeom prst="rect">
            <a:avLst/>
          </a:prstGeom>
          <a:noFill/>
        </p:spPr>
        <p:txBody>
          <a:bodyPr wrap="none" rtlCol="0" anchor="ctr">
            <a:spAutoFit/>
          </a:bodyPr>
          <a:lstStyle/>
          <a:p>
            <a:pPr algn="ctr"/>
            <a:r>
              <a:rPr lang="en-US" sz="3000" b="1" dirty="0">
                <a:solidFill>
                  <a:srgbClr val="856369"/>
                </a:solidFill>
                <a:latin typeface="Poppins" pitchFamily="2" charset="77"/>
                <a:cs typeface="Poppins" pitchFamily="2" charset="77"/>
              </a:rPr>
              <a:t>07</a:t>
            </a:r>
          </a:p>
        </p:txBody>
      </p:sp>
      <p:sp>
        <p:nvSpPr>
          <p:cNvPr id="46" name="TextBox 30">
            <a:extLst>
              <a:ext uri="{FF2B5EF4-FFF2-40B4-BE49-F238E27FC236}">
                <a16:creationId xmlns:a16="http://schemas.microsoft.com/office/drawing/2014/main" id="{C61F4A57-95D4-C86D-BFF7-86A986D804E9}"/>
              </a:ext>
            </a:extLst>
          </p:cNvPr>
          <p:cNvSpPr txBox="1"/>
          <p:nvPr/>
        </p:nvSpPr>
        <p:spPr>
          <a:xfrm>
            <a:off x="10627470" y="2407872"/>
            <a:ext cx="1558439" cy="307777"/>
          </a:xfrm>
          <a:prstGeom prst="rect">
            <a:avLst/>
          </a:prstGeom>
          <a:noFill/>
        </p:spPr>
        <p:txBody>
          <a:bodyPr wrap="none" rtlCol="0" anchor="b" anchorCtr="0">
            <a:spAutoFit/>
          </a:bodyPr>
          <a:lstStyle/>
          <a:p>
            <a:pPr algn="ctr"/>
            <a:r>
              <a:rPr lang="en-US" sz="1400" b="1" dirty="0" err="1">
                <a:solidFill>
                  <a:schemeClr val="tx2"/>
                </a:solidFill>
                <a:latin typeface="Poppins" pitchFamily="2" charset="77"/>
                <a:ea typeface="League Spartan" charset="0"/>
                <a:cs typeface="Poppins" pitchFamily="2" charset="77"/>
              </a:rPr>
              <a:t>Riesgos</a:t>
            </a:r>
            <a:r>
              <a:rPr lang="en-US" sz="1400" b="1" dirty="0">
                <a:solidFill>
                  <a:schemeClr val="tx2"/>
                </a:solidFill>
                <a:latin typeface="Poppins" pitchFamily="2" charset="77"/>
                <a:ea typeface="League Spartan" charset="0"/>
                <a:cs typeface="Poppins" pitchFamily="2" charset="77"/>
              </a:rPr>
              <a:t> </a:t>
            </a:r>
            <a:r>
              <a:rPr lang="en-US" sz="1400" b="1" dirty="0" err="1">
                <a:solidFill>
                  <a:schemeClr val="tx2"/>
                </a:solidFill>
                <a:latin typeface="Poppins" pitchFamily="2" charset="77"/>
                <a:ea typeface="League Spartan" charset="0"/>
                <a:cs typeface="Poppins" pitchFamily="2" charset="77"/>
              </a:rPr>
              <a:t>letales</a:t>
            </a:r>
            <a:endParaRPr lang="en-US" sz="1400" b="1" dirty="0">
              <a:solidFill>
                <a:schemeClr val="tx2"/>
              </a:solidFill>
              <a:latin typeface="Poppins" pitchFamily="2" charset="77"/>
              <a:ea typeface="League Spartan" charset="0"/>
              <a:cs typeface="Poppins" pitchFamily="2" charset="77"/>
            </a:endParaRPr>
          </a:p>
        </p:txBody>
      </p:sp>
      <p:sp>
        <p:nvSpPr>
          <p:cNvPr id="47" name="Subtitle 2">
            <a:extLst>
              <a:ext uri="{FF2B5EF4-FFF2-40B4-BE49-F238E27FC236}">
                <a16:creationId xmlns:a16="http://schemas.microsoft.com/office/drawing/2014/main" id="{9B0CCCDE-03D9-CAC8-6193-5E891696EF15}"/>
              </a:ext>
            </a:extLst>
          </p:cNvPr>
          <p:cNvSpPr txBox="1">
            <a:spLocks/>
          </p:cNvSpPr>
          <p:nvPr/>
        </p:nvSpPr>
        <p:spPr>
          <a:xfrm>
            <a:off x="10760729" y="2889905"/>
            <a:ext cx="1217674" cy="2000612"/>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1750"/>
              </a:lnSpc>
            </a:pPr>
            <a:r>
              <a:rPr lang="es-ES" sz="11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pensamientos suicidas
Ruptura en la interacción social</a:t>
            </a:r>
          </a:p>
          <a:p>
            <a:pPr>
              <a:lnSpc>
                <a:spcPts val="1750"/>
              </a:lnSpc>
            </a:pPr>
            <a:r>
              <a:rPr lang="es-ES" sz="11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
Soledad y aislamiento</a:t>
            </a:r>
            <a:endParaRPr lang="fr-FR" sz="11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endParaRPr>
          </a:p>
        </p:txBody>
      </p:sp>
      <p:sp>
        <p:nvSpPr>
          <p:cNvPr id="11" name="TextBox 31">
            <a:extLst>
              <a:ext uri="{FF2B5EF4-FFF2-40B4-BE49-F238E27FC236}">
                <a16:creationId xmlns:a16="http://schemas.microsoft.com/office/drawing/2014/main" id="{C8338FB6-2D00-B05D-8223-1B6C172EF321}"/>
              </a:ext>
            </a:extLst>
          </p:cNvPr>
          <p:cNvSpPr txBox="1"/>
          <p:nvPr/>
        </p:nvSpPr>
        <p:spPr>
          <a:xfrm>
            <a:off x="10880405" y="1466300"/>
            <a:ext cx="684803" cy="553998"/>
          </a:xfrm>
          <a:prstGeom prst="rect">
            <a:avLst/>
          </a:prstGeom>
          <a:noFill/>
        </p:spPr>
        <p:txBody>
          <a:bodyPr wrap="none" rtlCol="0" anchor="ctr">
            <a:spAutoFit/>
          </a:bodyPr>
          <a:lstStyle/>
          <a:p>
            <a:pPr algn="ctr"/>
            <a:r>
              <a:rPr lang="en-US" sz="3000" b="1" dirty="0">
                <a:solidFill>
                  <a:schemeClr val="bg2">
                    <a:lumMod val="25000"/>
                  </a:schemeClr>
                </a:solidFill>
                <a:latin typeface="Poppins" pitchFamily="2" charset="77"/>
                <a:cs typeface="Poppins" pitchFamily="2" charset="77"/>
              </a:rPr>
              <a:t>08</a:t>
            </a:r>
          </a:p>
        </p:txBody>
      </p:sp>
    </p:spTree>
    <p:extLst>
      <p:ext uri="{BB962C8B-B14F-4D97-AF65-F5344CB8AC3E}">
        <p14:creationId xmlns:p14="http://schemas.microsoft.com/office/powerpoint/2010/main" val="38579459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7D1F358-F041-B7DF-0F48-1926682BB88A}"/>
              </a:ext>
            </a:extLst>
          </p:cNvPr>
          <p:cNvSpPr>
            <a:spLocks noGrp="1"/>
          </p:cNvSpPr>
          <p:nvPr>
            <p:ph type="title" idx="10"/>
          </p:nvPr>
        </p:nvSpPr>
        <p:spPr>
          <a:xfrm>
            <a:off x="439028" y="313200"/>
            <a:ext cx="9387552" cy="432235"/>
          </a:xfrm>
        </p:spPr>
        <p:txBody>
          <a:bodyPr/>
          <a:lstStyle/>
          <a:p>
            <a:r>
              <a:rPr lang="en-GB" dirty="0" err="1"/>
              <a:t>Prediagnóstico</a:t>
            </a:r>
            <a:r>
              <a:rPr lang="en-GB" dirty="0"/>
              <a:t> y </a:t>
            </a:r>
            <a:r>
              <a:rPr lang="en-GB" dirty="0" err="1"/>
              <a:t>síntomas</a:t>
            </a:r>
            <a:r>
              <a:rPr lang="en-GB" dirty="0"/>
              <a:t> </a:t>
            </a:r>
            <a:r>
              <a:rPr lang="en-GB" dirty="0" err="1"/>
              <a:t>tempranos</a:t>
            </a:r>
            <a:endParaRPr lang="en-GB" dirty="0"/>
          </a:p>
        </p:txBody>
      </p:sp>
      <p:sp>
        <p:nvSpPr>
          <p:cNvPr id="4" name="Text Placeholder 6">
            <a:extLst>
              <a:ext uri="{FF2B5EF4-FFF2-40B4-BE49-F238E27FC236}">
                <a16:creationId xmlns:a16="http://schemas.microsoft.com/office/drawing/2014/main" id="{00693735-7F66-0E4B-7A3D-5A1C8D5D10E4}"/>
              </a:ext>
            </a:extLst>
          </p:cNvPr>
          <p:cNvSpPr>
            <a:spLocks noGrp="1"/>
          </p:cNvSpPr>
          <p:nvPr>
            <p:ph type="body"/>
          </p:nvPr>
        </p:nvSpPr>
        <p:spPr>
          <a:xfrm>
            <a:off x="609480" y="1348654"/>
            <a:ext cx="3885247" cy="2152706"/>
          </a:xfrm>
        </p:spPr>
        <p:txBody>
          <a:bodyPr>
            <a:normAutofit/>
          </a:bodyPr>
          <a:lstStyle/>
          <a:p>
            <a:pPr marL="0" indent="0">
              <a:spcBef>
                <a:spcPts val="0"/>
              </a:spcBef>
              <a:spcAft>
                <a:spcPts val="600"/>
              </a:spcAft>
              <a:buNone/>
            </a:pPr>
            <a:r>
              <a:rPr lang="en-GB" sz="1600" dirty="0">
                <a:solidFill>
                  <a:srgbClr val="7A8C8E"/>
                </a:solidFill>
              </a:rPr>
              <a:t>Presentación </a:t>
            </a:r>
            <a:r>
              <a:rPr lang="en-GB" sz="1600" dirty="0" err="1">
                <a:solidFill>
                  <a:srgbClr val="7A8C8E"/>
                </a:solidFill>
              </a:rPr>
              <a:t>clínica</a:t>
            </a:r>
            <a:endParaRPr lang="en-GB" sz="1600" dirty="0">
              <a:solidFill>
                <a:srgbClr val="7A8C8E"/>
              </a:solidFill>
            </a:endParaRPr>
          </a:p>
          <a:p>
            <a:pPr marL="0" indent="0">
              <a:spcBef>
                <a:spcPts val="0"/>
              </a:spcBef>
              <a:spcAft>
                <a:spcPts val="600"/>
              </a:spcAft>
              <a:buNone/>
            </a:pPr>
            <a:endParaRPr lang="en-GB" sz="1600" dirty="0">
              <a:solidFill>
                <a:srgbClr val="7A8C8E"/>
              </a:solidFill>
            </a:endParaRPr>
          </a:p>
          <a:p>
            <a:pPr>
              <a:spcBef>
                <a:spcPts val="0"/>
              </a:spcBef>
              <a:spcAft>
                <a:spcPts val="600"/>
              </a:spcAft>
            </a:pPr>
            <a:r>
              <a:rPr lang="fr-FR" sz="1600" dirty="0" err="1"/>
              <a:t>Desde</a:t>
            </a:r>
            <a:r>
              <a:rPr lang="fr-FR" sz="1600" dirty="0"/>
              <a:t> el </a:t>
            </a:r>
            <a:r>
              <a:rPr lang="fr-FR" sz="1600" dirty="0" err="1"/>
              <a:t>nacimiento</a:t>
            </a:r>
            <a:r>
              <a:rPr lang="fr-FR" sz="1600" dirty="0"/>
              <a:t>, </a:t>
            </a:r>
            <a:r>
              <a:rPr lang="fr-FR" sz="1600" dirty="0" err="1"/>
              <a:t>piel</a:t>
            </a:r>
            <a:r>
              <a:rPr lang="fr-FR" sz="1600" dirty="0"/>
              <a:t> </a:t>
            </a:r>
            <a:r>
              <a:rPr lang="fr-FR" sz="1600" dirty="0" err="1"/>
              <a:t>precozmente</a:t>
            </a:r>
            <a:r>
              <a:rPr lang="fr-FR" sz="1600" dirty="0"/>
              <a:t> </a:t>
            </a:r>
            <a:r>
              <a:rPr lang="fr-FR" sz="1600" dirty="0" err="1"/>
              <a:t>arrugada</a:t>
            </a:r>
            <a:r>
              <a:rPr lang="fr-FR" sz="1600" dirty="0"/>
              <a:t>, </a:t>
            </a:r>
            <a:r>
              <a:rPr lang="fr-FR" sz="1600" dirty="0" err="1"/>
              <a:t>flácida</a:t>
            </a:r>
            <a:r>
              <a:rPr lang="fr-FR" sz="1600" dirty="0"/>
              <a:t>, </a:t>
            </a:r>
            <a:r>
              <a:rPr lang="fr-FR" sz="1600" dirty="0" err="1"/>
              <a:t>gran</a:t>
            </a:r>
            <a:r>
              <a:rPr lang="fr-FR" sz="1600" dirty="0"/>
              <a:t> </a:t>
            </a:r>
            <a:r>
              <a:rPr lang="fr-FR" sz="1600" dirty="0" err="1"/>
              <a:t>fontanela</a:t>
            </a:r>
            <a:r>
              <a:rPr lang="fr-FR" sz="1600" dirty="0"/>
              <a:t> </a:t>
            </a:r>
            <a:r>
              <a:rPr lang="fr-FR" sz="1600" dirty="0" err="1"/>
              <a:t>anterior</a:t>
            </a:r>
            <a:r>
              <a:rPr lang="fr-FR" sz="1600" dirty="0"/>
              <a:t>, </a:t>
            </a:r>
            <a:r>
              <a:rPr lang="fr-FR" sz="1600" dirty="0" err="1"/>
              <a:t>luxación</a:t>
            </a:r>
            <a:r>
              <a:rPr lang="fr-FR" sz="1600" dirty="0"/>
              <a:t> de </a:t>
            </a:r>
            <a:r>
              <a:rPr lang="fr-FR" sz="1600" dirty="0" err="1"/>
              <a:t>cadera</a:t>
            </a:r>
            <a:r>
              <a:rPr lang="fr-FR" sz="1600" dirty="0"/>
              <a:t>, </a:t>
            </a:r>
            <a:r>
              <a:rPr lang="fr-FR" sz="1600" dirty="0" err="1"/>
              <a:t>microcefalia</a:t>
            </a:r>
            <a:r>
              <a:rPr lang="fr-FR" sz="1600" dirty="0"/>
              <a:t> o </a:t>
            </a:r>
            <a:r>
              <a:rPr lang="fr-FR" sz="1600" dirty="0" err="1"/>
              <a:t>macrocefalia</a:t>
            </a:r>
            <a:endParaRPr lang="en-GB" sz="1600" dirty="0"/>
          </a:p>
        </p:txBody>
      </p:sp>
      <p:sp>
        <p:nvSpPr>
          <p:cNvPr id="6" name="Text Placeholder 7">
            <a:extLst>
              <a:ext uri="{FF2B5EF4-FFF2-40B4-BE49-F238E27FC236}">
                <a16:creationId xmlns:a16="http://schemas.microsoft.com/office/drawing/2014/main" id="{AD432289-A9EB-4ED2-5EBE-031AC8620E02}"/>
              </a:ext>
            </a:extLst>
          </p:cNvPr>
          <p:cNvSpPr txBox="1">
            <a:spLocks/>
          </p:cNvSpPr>
          <p:nvPr/>
        </p:nvSpPr>
        <p:spPr>
          <a:xfrm>
            <a:off x="6231960" y="1308324"/>
            <a:ext cx="5354280" cy="2152706"/>
          </a:xfrm>
          <a:prstGeom prst="rect">
            <a:avLst/>
          </a:prstGeom>
        </p:spPr>
        <p:txBody>
          <a:bodyPr lIns="0" tIns="0" rIns="0" bIns="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spcAft>
                <a:spcPts val="600"/>
              </a:spcAft>
              <a:buNone/>
            </a:pPr>
            <a:r>
              <a:rPr lang="en-GB" sz="1600" dirty="0" err="1">
                <a:solidFill>
                  <a:srgbClr val="75BDA7"/>
                </a:solidFill>
              </a:rPr>
              <a:t>Acciones</a:t>
            </a:r>
            <a:r>
              <a:rPr lang="en-GB" sz="1600" dirty="0">
                <a:solidFill>
                  <a:srgbClr val="75BDA7"/>
                </a:solidFill>
              </a:rPr>
              <a:t> </a:t>
            </a:r>
            <a:r>
              <a:rPr lang="en-GB" sz="1600" dirty="0" err="1">
                <a:solidFill>
                  <a:srgbClr val="75BDA7"/>
                </a:solidFill>
              </a:rPr>
              <a:t>necesarias</a:t>
            </a:r>
            <a:endParaRPr lang="en-GB" sz="1600" dirty="0">
              <a:solidFill>
                <a:srgbClr val="75BDA7"/>
              </a:solidFill>
            </a:endParaRPr>
          </a:p>
          <a:p>
            <a:pPr marL="0" indent="0">
              <a:spcBef>
                <a:spcPts val="0"/>
              </a:spcBef>
              <a:spcAft>
                <a:spcPts val="600"/>
              </a:spcAft>
              <a:buNone/>
            </a:pPr>
            <a:endParaRPr lang="en-GB" sz="1600" dirty="0">
              <a:solidFill>
                <a:srgbClr val="75BDA7"/>
              </a:solidFill>
            </a:endParaRPr>
          </a:p>
          <a:p>
            <a:pPr>
              <a:spcBef>
                <a:spcPts val="0"/>
              </a:spcBef>
              <a:spcAft>
                <a:spcPts val="600"/>
              </a:spcAft>
            </a:pPr>
            <a:r>
              <a:rPr lang="es-ES" sz="1600" dirty="0"/>
              <a:t>Consulta multidisciplinar (genética, cardiología, neumología, dermatología, etc.)
Conexión con expertos en Cutis Laxa</a:t>
            </a:r>
            <a:endParaRPr lang="en-GB" sz="1600" dirty="0"/>
          </a:p>
        </p:txBody>
      </p:sp>
      <p:sp>
        <p:nvSpPr>
          <p:cNvPr id="7" name="Text Placeholder 8">
            <a:extLst>
              <a:ext uri="{FF2B5EF4-FFF2-40B4-BE49-F238E27FC236}">
                <a16:creationId xmlns:a16="http://schemas.microsoft.com/office/drawing/2014/main" id="{B27F65AD-1B04-4EC9-C977-6B55F8737AE1}"/>
              </a:ext>
            </a:extLst>
          </p:cNvPr>
          <p:cNvSpPr txBox="1">
            <a:spLocks/>
          </p:cNvSpPr>
          <p:nvPr/>
        </p:nvSpPr>
        <p:spPr>
          <a:xfrm>
            <a:off x="609480" y="3682080"/>
            <a:ext cx="5057224" cy="2152706"/>
          </a:xfrm>
          <a:prstGeom prst="rect">
            <a:avLst/>
          </a:prstGeom>
        </p:spPr>
        <p:txBody>
          <a:bodyPr lIns="0" tIns="0" rIns="0" bIns="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spcAft>
                <a:spcPts val="600"/>
              </a:spcAft>
              <a:buNone/>
            </a:pPr>
            <a:r>
              <a:rPr lang="en-GB" sz="1600" dirty="0" err="1">
                <a:solidFill>
                  <a:srgbClr val="58B6C0"/>
                </a:solidFill>
              </a:rPr>
              <a:t>Necesidades</a:t>
            </a:r>
            <a:r>
              <a:rPr lang="en-GB" sz="1600" dirty="0">
                <a:solidFill>
                  <a:srgbClr val="58B6C0"/>
                </a:solidFill>
              </a:rPr>
              <a:t> del </a:t>
            </a:r>
            <a:r>
              <a:rPr lang="en-GB" sz="1600" dirty="0" err="1">
                <a:solidFill>
                  <a:srgbClr val="58B6C0"/>
                </a:solidFill>
              </a:rPr>
              <a:t>paciente</a:t>
            </a:r>
            <a:endParaRPr lang="en-GB" sz="1600" dirty="0">
              <a:solidFill>
                <a:srgbClr val="58B6C0"/>
              </a:solidFill>
            </a:endParaRPr>
          </a:p>
          <a:p>
            <a:pPr>
              <a:spcBef>
                <a:spcPts val="0"/>
              </a:spcBef>
              <a:spcAft>
                <a:spcPts val="600"/>
              </a:spcAft>
            </a:pPr>
            <a:r>
              <a:rPr lang="es-ES" sz="1600" dirty="0"/>
              <a:t>Acceso a expertos en el país de nacimiento y/o fuera de ellos
Información amigable para el paciente y en lenguaje sencillo
Teniendo en cuenta a toda la familia (padres y hermanos)
Apoyo psicológico</a:t>
            </a:r>
            <a:endParaRPr lang="en-GB" sz="1600" dirty="0"/>
          </a:p>
        </p:txBody>
      </p:sp>
      <p:sp>
        <p:nvSpPr>
          <p:cNvPr id="8" name="Text Placeholder 9">
            <a:extLst>
              <a:ext uri="{FF2B5EF4-FFF2-40B4-BE49-F238E27FC236}">
                <a16:creationId xmlns:a16="http://schemas.microsoft.com/office/drawing/2014/main" id="{58D75AF5-C5F6-06D4-CED0-6933F4E6D352}"/>
              </a:ext>
            </a:extLst>
          </p:cNvPr>
          <p:cNvSpPr txBox="1">
            <a:spLocks/>
          </p:cNvSpPr>
          <p:nvPr/>
        </p:nvSpPr>
        <p:spPr>
          <a:xfrm>
            <a:off x="6231960" y="3682079"/>
            <a:ext cx="5354280" cy="2431641"/>
          </a:xfrm>
          <a:prstGeom prst="rect">
            <a:avLst/>
          </a:prstGeom>
        </p:spPr>
        <p:txBody>
          <a:bodyPr lIns="0" tIns="0" rIns="0" bIns="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spcAft>
                <a:spcPts val="600"/>
              </a:spcAft>
              <a:buNone/>
            </a:pPr>
            <a:r>
              <a:rPr lang="en-GB" sz="1600" dirty="0" err="1">
                <a:solidFill>
                  <a:srgbClr val="00B0F0"/>
                </a:solidFill>
              </a:rPr>
              <a:t>Ubicación</a:t>
            </a:r>
            <a:r>
              <a:rPr lang="en-GB" sz="1600" dirty="0">
                <a:solidFill>
                  <a:srgbClr val="00B0F0"/>
                </a:solidFill>
              </a:rPr>
              <a:t> y </a:t>
            </a:r>
            <a:r>
              <a:rPr lang="en-GB" sz="1600" dirty="0" err="1">
                <a:solidFill>
                  <a:srgbClr val="00B0F0"/>
                </a:solidFill>
              </a:rPr>
              <a:t>soporte</a:t>
            </a:r>
            <a:r>
              <a:rPr lang="en-GB" sz="1600" dirty="0">
                <a:solidFill>
                  <a:srgbClr val="00B0F0"/>
                </a:solidFill>
              </a:rPr>
              <a:t> ideal</a:t>
            </a:r>
          </a:p>
          <a:p>
            <a:pPr>
              <a:spcBef>
                <a:spcPts val="0"/>
              </a:spcBef>
              <a:spcAft>
                <a:spcPts val="600"/>
              </a:spcAft>
            </a:pPr>
            <a:r>
              <a:rPr lang="es-ES" sz="1600" dirty="0"/>
              <a:t>Pruebas prenatales en caso de antecedentes familiares
Facilitar el diagnóstico clínico: formar a médicos de cabecera, especialistas y otros profesionales sanitarios en la identificación de síntomas
Apoyo entre iguales (organización de pacientes)
Determinación rápida del tipo exacto mediante diagnóstico molecular</a:t>
            </a:r>
            <a:endParaRPr lang="en-GB" sz="1600" dirty="0"/>
          </a:p>
        </p:txBody>
      </p:sp>
      <p:pic>
        <p:nvPicPr>
          <p:cNvPr id="2" name="Image 1">
            <a:extLst>
              <a:ext uri="{FF2B5EF4-FFF2-40B4-BE49-F238E27FC236}">
                <a16:creationId xmlns:a16="http://schemas.microsoft.com/office/drawing/2014/main" id="{C4B4A0DC-B285-8B66-9159-63411D0D9490}"/>
              </a:ext>
            </a:extLst>
          </p:cNvPr>
          <p:cNvPicPr>
            <a:picLocks noChangeAspect="1"/>
          </p:cNvPicPr>
          <p:nvPr/>
        </p:nvPicPr>
        <p:blipFill>
          <a:blip r:embed="rId2"/>
          <a:stretch>
            <a:fillRect/>
          </a:stretch>
        </p:blipFill>
        <p:spPr>
          <a:xfrm>
            <a:off x="104857" y="6319228"/>
            <a:ext cx="1158340" cy="451143"/>
          </a:xfrm>
          <a:prstGeom prst="rect">
            <a:avLst/>
          </a:prstGeom>
        </p:spPr>
      </p:pic>
    </p:spTree>
    <p:extLst>
      <p:ext uri="{BB962C8B-B14F-4D97-AF65-F5344CB8AC3E}">
        <p14:creationId xmlns:p14="http://schemas.microsoft.com/office/powerpoint/2010/main" val="22233330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7D1F358-F041-B7DF-0F48-1926682BB88A}"/>
              </a:ext>
            </a:extLst>
          </p:cNvPr>
          <p:cNvSpPr>
            <a:spLocks noGrp="1"/>
          </p:cNvSpPr>
          <p:nvPr>
            <p:ph type="title" idx="10"/>
          </p:nvPr>
        </p:nvSpPr>
        <p:spPr>
          <a:xfrm>
            <a:off x="439028" y="313200"/>
            <a:ext cx="3166321" cy="451143"/>
          </a:xfrm>
        </p:spPr>
        <p:txBody>
          <a:bodyPr/>
          <a:lstStyle/>
          <a:p>
            <a:r>
              <a:rPr lang="en-GB" dirty="0" err="1"/>
              <a:t>Diagnóstico</a:t>
            </a:r>
            <a:endParaRPr lang="en-GB" dirty="0"/>
          </a:p>
        </p:txBody>
      </p:sp>
      <p:sp>
        <p:nvSpPr>
          <p:cNvPr id="17" name="Text Placeholder 7">
            <a:extLst>
              <a:ext uri="{FF2B5EF4-FFF2-40B4-BE49-F238E27FC236}">
                <a16:creationId xmlns:a16="http://schemas.microsoft.com/office/drawing/2014/main" id="{76BEA7E5-6BAE-D3D7-F2E3-5ADA88955CE5}"/>
              </a:ext>
            </a:extLst>
          </p:cNvPr>
          <p:cNvSpPr txBox="1">
            <a:spLocks/>
          </p:cNvSpPr>
          <p:nvPr/>
        </p:nvSpPr>
        <p:spPr>
          <a:xfrm>
            <a:off x="6228120" y="1359349"/>
            <a:ext cx="5354280" cy="1827266"/>
          </a:xfrm>
          <a:prstGeom prst="rect">
            <a:avLst/>
          </a:prstGeom>
        </p:spPr>
        <p:txBody>
          <a:bodyPr lIns="0" tIns="0" rIns="0" bIns="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spcAft>
                <a:spcPts val="600"/>
              </a:spcAft>
              <a:buNone/>
            </a:pPr>
            <a:r>
              <a:rPr lang="en-GB" sz="1600" dirty="0" err="1">
                <a:solidFill>
                  <a:srgbClr val="75BDA7"/>
                </a:solidFill>
              </a:rPr>
              <a:t>Acciones</a:t>
            </a:r>
            <a:r>
              <a:rPr lang="en-GB" sz="1600" dirty="0">
                <a:solidFill>
                  <a:srgbClr val="75BDA7"/>
                </a:solidFill>
              </a:rPr>
              <a:t> </a:t>
            </a:r>
            <a:r>
              <a:rPr lang="en-GB" sz="1600" dirty="0" err="1">
                <a:solidFill>
                  <a:srgbClr val="75BDA7"/>
                </a:solidFill>
              </a:rPr>
              <a:t>necesarias</a:t>
            </a:r>
            <a:endParaRPr lang="en-GB" sz="1600" dirty="0">
              <a:solidFill>
                <a:srgbClr val="75BDA7"/>
              </a:solidFill>
            </a:endParaRPr>
          </a:p>
          <a:p>
            <a:pPr marL="0" indent="0">
              <a:spcBef>
                <a:spcPts val="0"/>
              </a:spcBef>
              <a:spcAft>
                <a:spcPts val="600"/>
              </a:spcAft>
              <a:buNone/>
            </a:pPr>
            <a:endParaRPr lang="en-GB" sz="1600" dirty="0">
              <a:solidFill>
                <a:srgbClr val="75BDA7"/>
              </a:solidFill>
            </a:endParaRPr>
          </a:p>
          <a:p>
            <a:pPr>
              <a:spcBef>
                <a:spcPts val="0"/>
              </a:spcBef>
              <a:spcAft>
                <a:spcPts val="600"/>
              </a:spcAft>
            </a:pPr>
            <a:r>
              <a:rPr lang="es-ES" sz="1600" dirty="0"/>
              <a:t>Organización de una consulta multidisciplinar
Diagnóstico clínico confirmado por biopsia y diagnóstico molecular para definir el tipo preciso de CL</a:t>
            </a:r>
            <a:endParaRPr lang="en-GB" sz="1600" dirty="0"/>
          </a:p>
        </p:txBody>
      </p:sp>
      <p:sp>
        <p:nvSpPr>
          <p:cNvPr id="18" name="Text Placeholder 8">
            <a:extLst>
              <a:ext uri="{FF2B5EF4-FFF2-40B4-BE49-F238E27FC236}">
                <a16:creationId xmlns:a16="http://schemas.microsoft.com/office/drawing/2014/main" id="{BCBBB4A3-A7FE-DA3A-8867-1F79D5C8AD76}"/>
              </a:ext>
            </a:extLst>
          </p:cNvPr>
          <p:cNvSpPr txBox="1">
            <a:spLocks/>
          </p:cNvSpPr>
          <p:nvPr/>
        </p:nvSpPr>
        <p:spPr>
          <a:xfrm>
            <a:off x="609600" y="3186615"/>
            <a:ext cx="5354280" cy="2834629"/>
          </a:xfrm>
          <a:prstGeom prst="rect">
            <a:avLst/>
          </a:prstGeom>
        </p:spPr>
        <p:txBody>
          <a:bodyPr lIns="0" tIns="0" rIns="0" bIns="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spcAft>
                <a:spcPts val="600"/>
              </a:spcAft>
              <a:buNone/>
            </a:pPr>
            <a:r>
              <a:rPr lang="en-GB" sz="1600" dirty="0" err="1">
                <a:solidFill>
                  <a:srgbClr val="58B6C0"/>
                </a:solidFill>
              </a:rPr>
              <a:t>Necesidades</a:t>
            </a:r>
            <a:r>
              <a:rPr lang="en-GB" sz="1600" dirty="0">
                <a:solidFill>
                  <a:srgbClr val="58B6C0"/>
                </a:solidFill>
              </a:rPr>
              <a:t> del </a:t>
            </a:r>
            <a:r>
              <a:rPr lang="en-GB" sz="1600" dirty="0" err="1">
                <a:solidFill>
                  <a:srgbClr val="58B6C0"/>
                </a:solidFill>
              </a:rPr>
              <a:t>paciente</a:t>
            </a:r>
            <a:endParaRPr lang="en-GB" sz="1600" dirty="0">
              <a:solidFill>
                <a:srgbClr val="58B6C0"/>
              </a:solidFill>
            </a:endParaRPr>
          </a:p>
          <a:p>
            <a:pPr marL="0" indent="0">
              <a:spcBef>
                <a:spcPts val="0"/>
              </a:spcBef>
              <a:spcAft>
                <a:spcPts val="600"/>
              </a:spcAft>
              <a:buNone/>
            </a:pPr>
            <a:endParaRPr lang="en-GB" sz="1600" dirty="0">
              <a:solidFill>
                <a:srgbClr val="58B6C0"/>
              </a:solidFill>
            </a:endParaRPr>
          </a:p>
          <a:p>
            <a:pPr>
              <a:spcBef>
                <a:spcPts val="0"/>
              </a:spcBef>
              <a:spcAft>
                <a:spcPts val="600"/>
              </a:spcAft>
            </a:pPr>
            <a:r>
              <a:rPr lang="es-ES" sz="1600" dirty="0"/>
              <a:t>Anuncio del diagnóstico seguido de atención psicológica
Que te escuchen, se entiendan y que se tenga en cuenta tu opinión
Ten respuestas fiables a tus preguntas
Apoyo psicológico para padres y hermanos
Atención médica y social rápida
Opciones de tratamiento sintomáticas</a:t>
            </a:r>
            <a:endParaRPr lang="fr-FR" sz="1600" noProof="0" dirty="0"/>
          </a:p>
        </p:txBody>
      </p:sp>
      <p:sp>
        <p:nvSpPr>
          <p:cNvPr id="19" name="Text Placeholder 9">
            <a:extLst>
              <a:ext uri="{FF2B5EF4-FFF2-40B4-BE49-F238E27FC236}">
                <a16:creationId xmlns:a16="http://schemas.microsoft.com/office/drawing/2014/main" id="{6854541E-AC22-129A-8EB1-C597F7B7B9EF}"/>
              </a:ext>
            </a:extLst>
          </p:cNvPr>
          <p:cNvSpPr txBox="1">
            <a:spLocks/>
          </p:cNvSpPr>
          <p:nvPr/>
        </p:nvSpPr>
        <p:spPr>
          <a:xfrm>
            <a:off x="6334991" y="3271233"/>
            <a:ext cx="5354280" cy="3273567"/>
          </a:xfrm>
          <a:prstGeom prst="rect">
            <a:avLst/>
          </a:prstGeom>
        </p:spPr>
        <p:txBody>
          <a:bodyPr lIns="0" tIns="0" rIns="0" bIns="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spcAft>
                <a:spcPts val="600"/>
              </a:spcAft>
              <a:buNone/>
            </a:pPr>
            <a:r>
              <a:rPr lang="en-GB" sz="1600" dirty="0" err="1">
                <a:solidFill>
                  <a:srgbClr val="00B0F0"/>
                </a:solidFill>
              </a:rPr>
              <a:t>Ubicación</a:t>
            </a:r>
            <a:r>
              <a:rPr lang="en-GB" sz="1600" dirty="0">
                <a:solidFill>
                  <a:srgbClr val="00B0F0"/>
                </a:solidFill>
              </a:rPr>
              <a:t> y </a:t>
            </a:r>
            <a:r>
              <a:rPr lang="en-GB" sz="1600" dirty="0" err="1">
                <a:solidFill>
                  <a:srgbClr val="00B0F0"/>
                </a:solidFill>
              </a:rPr>
              <a:t>soporte</a:t>
            </a:r>
            <a:r>
              <a:rPr lang="en-GB" sz="1600" dirty="0">
                <a:solidFill>
                  <a:srgbClr val="00B0F0"/>
                </a:solidFill>
              </a:rPr>
              <a:t> ideal</a:t>
            </a:r>
          </a:p>
          <a:p>
            <a:pPr marL="0" indent="0">
              <a:spcBef>
                <a:spcPts val="0"/>
              </a:spcBef>
              <a:spcAft>
                <a:spcPts val="600"/>
              </a:spcAft>
              <a:buNone/>
            </a:pPr>
            <a:endParaRPr lang="en-GB" sz="1600" dirty="0">
              <a:solidFill>
                <a:srgbClr val="00B0F0"/>
              </a:solidFill>
            </a:endParaRPr>
          </a:p>
          <a:p>
            <a:pPr>
              <a:spcBef>
                <a:spcPts val="0"/>
              </a:spcBef>
              <a:spcAft>
                <a:spcPts val="600"/>
              </a:spcAft>
            </a:pPr>
            <a:r>
              <a:rPr lang="es-ES" sz="1600" dirty="0"/>
              <a:t>Determinación rápida del tipo exacto de cutis laxa para una evaluación rápida de posibles comorbilidades
Información y anuncios del diagnóstico realizados en un lenguaje claro, comprensible y atento,
Todas las preguntas de los pacientes o padres son escuchadas y respondidas
Implementación inmediata de la atención (médica, psicológica y médico-social)
Apoyo entre iguales (organización de pacientes)</a:t>
            </a:r>
            <a:endParaRPr lang="fr-FR" sz="1600" noProof="0" dirty="0"/>
          </a:p>
        </p:txBody>
      </p:sp>
      <p:sp>
        <p:nvSpPr>
          <p:cNvPr id="4" name="Text Placeholder 6">
            <a:extLst>
              <a:ext uri="{FF2B5EF4-FFF2-40B4-BE49-F238E27FC236}">
                <a16:creationId xmlns:a16="http://schemas.microsoft.com/office/drawing/2014/main" id="{399C9FAF-1193-AB96-8BCA-6BAB07157028}"/>
              </a:ext>
            </a:extLst>
          </p:cNvPr>
          <p:cNvSpPr>
            <a:spLocks noGrp="1"/>
          </p:cNvSpPr>
          <p:nvPr>
            <p:ph type="body"/>
          </p:nvPr>
        </p:nvSpPr>
        <p:spPr>
          <a:xfrm>
            <a:off x="609600" y="1349376"/>
            <a:ext cx="4632251" cy="1680904"/>
          </a:xfrm>
        </p:spPr>
        <p:txBody>
          <a:bodyPr>
            <a:normAutofit/>
          </a:bodyPr>
          <a:lstStyle/>
          <a:p>
            <a:pPr marL="0" indent="0">
              <a:spcBef>
                <a:spcPts val="0"/>
              </a:spcBef>
              <a:spcAft>
                <a:spcPts val="600"/>
              </a:spcAft>
              <a:buNone/>
            </a:pPr>
            <a:r>
              <a:rPr lang="en-GB" sz="1600" dirty="0">
                <a:solidFill>
                  <a:srgbClr val="7A8C8E"/>
                </a:solidFill>
              </a:rPr>
              <a:t>Presentación </a:t>
            </a:r>
            <a:r>
              <a:rPr lang="en-GB" sz="1600" dirty="0" err="1">
                <a:solidFill>
                  <a:srgbClr val="7A8C8E"/>
                </a:solidFill>
              </a:rPr>
              <a:t>clínica</a:t>
            </a:r>
            <a:endParaRPr lang="en-GB" sz="1600" dirty="0">
              <a:solidFill>
                <a:srgbClr val="7A8C8E"/>
              </a:solidFill>
            </a:endParaRPr>
          </a:p>
          <a:p>
            <a:pPr marL="0" indent="0">
              <a:spcBef>
                <a:spcPts val="0"/>
              </a:spcBef>
              <a:spcAft>
                <a:spcPts val="600"/>
              </a:spcAft>
              <a:buNone/>
            </a:pPr>
            <a:endParaRPr lang="en-GB" sz="1600" dirty="0">
              <a:solidFill>
                <a:srgbClr val="7A8C8E"/>
              </a:solidFill>
            </a:endParaRPr>
          </a:p>
          <a:p>
            <a:pPr>
              <a:spcBef>
                <a:spcPts val="0"/>
              </a:spcBef>
              <a:spcAft>
                <a:spcPts val="600"/>
              </a:spcAft>
            </a:pPr>
            <a:r>
              <a:rPr lang="fr-FR" sz="1600" dirty="0" err="1"/>
              <a:t>Desde</a:t>
            </a:r>
            <a:r>
              <a:rPr lang="fr-FR" sz="1600" dirty="0"/>
              <a:t> el </a:t>
            </a:r>
            <a:r>
              <a:rPr lang="fr-FR" sz="1600" dirty="0" err="1"/>
              <a:t>nacimiento</a:t>
            </a:r>
            <a:r>
              <a:rPr lang="fr-FR" sz="1600" dirty="0"/>
              <a:t>, </a:t>
            </a:r>
            <a:r>
              <a:rPr lang="fr-FR" sz="1600" dirty="0" err="1"/>
              <a:t>piel</a:t>
            </a:r>
            <a:r>
              <a:rPr lang="fr-FR" sz="1600" dirty="0"/>
              <a:t> </a:t>
            </a:r>
            <a:r>
              <a:rPr lang="fr-FR" sz="1600" dirty="0" err="1"/>
              <a:t>precozmente</a:t>
            </a:r>
            <a:r>
              <a:rPr lang="fr-FR" sz="1600" dirty="0"/>
              <a:t> </a:t>
            </a:r>
            <a:r>
              <a:rPr lang="fr-FR" sz="1600" dirty="0" err="1"/>
              <a:t>arrugada</a:t>
            </a:r>
            <a:r>
              <a:rPr lang="fr-FR" sz="1600" dirty="0"/>
              <a:t>, </a:t>
            </a:r>
            <a:r>
              <a:rPr lang="fr-FR" sz="1600" dirty="0" err="1"/>
              <a:t>flácida</a:t>
            </a:r>
            <a:r>
              <a:rPr lang="fr-FR" sz="1600" dirty="0"/>
              <a:t>, </a:t>
            </a:r>
            <a:r>
              <a:rPr lang="fr-FR" sz="1600" dirty="0" err="1"/>
              <a:t>gran</a:t>
            </a:r>
            <a:r>
              <a:rPr lang="fr-FR" sz="1600" dirty="0"/>
              <a:t> </a:t>
            </a:r>
            <a:r>
              <a:rPr lang="fr-FR" sz="1600" dirty="0" err="1"/>
              <a:t>fontanela</a:t>
            </a:r>
            <a:r>
              <a:rPr lang="fr-FR" sz="1600" dirty="0"/>
              <a:t> </a:t>
            </a:r>
            <a:r>
              <a:rPr lang="fr-FR" sz="1600" dirty="0" err="1"/>
              <a:t>anterior</a:t>
            </a:r>
            <a:r>
              <a:rPr lang="fr-FR" sz="1600" dirty="0"/>
              <a:t>, </a:t>
            </a:r>
            <a:r>
              <a:rPr lang="fr-FR" sz="1600" dirty="0" err="1"/>
              <a:t>luxación</a:t>
            </a:r>
            <a:r>
              <a:rPr lang="fr-FR" sz="1600" dirty="0"/>
              <a:t> de </a:t>
            </a:r>
            <a:r>
              <a:rPr lang="fr-FR" sz="1600" dirty="0" err="1"/>
              <a:t>cadera</a:t>
            </a:r>
            <a:r>
              <a:rPr lang="fr-FR" sz="1600" dirty="0"/>
              <a:t>, </a:t>
            </a:r>
            <a:r>
              <a:rPr lang="fr-FR" sz="1600" dirty="0" err="1"/>
              <a:t>microcefalia</a:t>
            </a:r>
            <a:r>
              <a:rPr lang="fr-FR" sz="1600" dirty="0"/>
              <a:t> o </a:t>
            </a:r>
            <a:r>
              <a:rPr lang="fr-FR" sz="1600" dirty="0" err="1"/>
              <a:t>macrocefalia</a:t>
            </a:r>
            <a:endParaRPr lang="en-GB" sz="1600" dirty="0"/>
          </a:p>
        </p:txBody>
      </p:sp>
      <p:pic>
        <p:nvPicPr>
          <p:cNvPr id="6" name="Image 5">
            <a:extLst>
              <a:ext uri="{FF2B5EF4-FFF2-40B4-BE49-F238E27FC236}">
                <a16:creationId xmlns:a16="http://schemas.microsoft.com/office/drawing/2014/main" id="{85BCB1D1-E876-E789-F3D0-7C45F53BCAC2}"/>
              </a:ext>
            </a:extLst>
          </p:cNvPr>
          <p:cNvPicPr>
            <a:picLocks noChangeAspect="1"/>
          </p:cNvPicPr>
          <p:nvPr/>
        </p:nvPicPr>
        <p:blipFill>
          <a:blip r:embed="rId2"/>
          <a:stretch>
            <a:fillRect/>
          </a:stretch>
        </p:blipFill>
        <p:spPr>
          <a:xfrm>
            <a:off x="115490" y="6233707"/>
            <a:ext cx="1158340" cy="451143"/>
          </a:xfrm>
          <a:prstGeom prst="rect">
            <a:avLst/>
          </a:prstGeom>
        </p:spPr>
      </p:pic>
    </p:spTree>
    <p:extLst>
      <p:ext uri="{BB962C8B-B14F-4D97-AF65-F5344CB8AC3E}">
        <p14:creationId xmlns:p14="http://schemas.microsoft.com/office/powerpoint/2010/main" val="27863408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7D1F358-F041-B7DF-0F48-1926682BB88A}"/>
              </a:ext>
            </a:extLst>
          </p:cNvPr>
          <p:cNvSpPr>
            <a:spLocks noGrp="1"/>
          </p:cNvSpPr>
          <p:nvPr>
            <p:ph type="title" idx="10"/>
          </p:nvPr>
        </p:nvSpPr>
        <p:spPr/>
        <p:txBody>
          <a:bodyPr/>
          <a:lstStyle/>
          <a:p>
            <a:r>
              <a:rPr lang="en-GB" dirty="0" err="1"/>
              <a:t>Comorbilidades</a:t>
            </a:r>
            <a:endParaRPr lang="en-GB" dirty="0"/>
          </a:p>
        </p:txBody>
      </p:sp>
      <p:sp>
        <p:nvSpPr>
          <p:cNvPr id="4" name="Text Placeholder 6">
            <a:extLst>
              <a:ext uri="{FF2B5EF4-FFF2-40B4-BE49-F238E27FC236}">
                <a16:creationId xmlns:a16="http://schemas.microsoft.com/office/drawing/2014/main" id="{6990AC7B-0D60-DC65-2FAD-7F4F379CFF58}"/>
              </a:ext>
            </a:extLst>
          </p:cNvPr>
          <p:cNvSpPr>
            <a:spLocks noGrp="1"/>
          </p:cNvSpPr>
          <p:nvPr>
            <p:ph type="body"/>
          </p:nvPr>
        </p:nvSpPr>
        <p:spPr>
          <a:xfrm>
            <a:off x="605760" y="999460"/>
            <a:ext cx="5354280" cy="2237227"/>
          </a:xfrm>
        </p:spPr>
        <p:txBody>
          <a:bodyPr>
            <a:normAutofit fontScale="85000" lnSpcReduction="20000"/>
          </a:bodyPr>
          <a:lstStyle/>
          <a:p>
            <a:pPr marL="0" indent="0">
              <a:spcBef>
                <a:spcPts val="0"/>
              </a:spcBef>
              <a:spcAft>
                <a:spcPts val="600"/>
              </a:spcAft>
              <a:buNone/>
            </a:pPr>
            <a:r>
              <a:rPr lang="en-GB" sz="1900" dirty="0">
                <a:solidFill>
                  <a:srgbClr val="7A8C8E"/>
                </a:solidFill>
              </a:rPr>
              <a:t>Presentación </a:t>
            </a:r>
            <a:r>
              <a:rPr lang="en-GB" sz="1900" dirty="0" err="1">
                <a:solidFill>
                  <a:srgbClr val="7A8C8E"/>
                </a:solidFill>
              </a:rPr>
              <a:t>clínica</a:t>
            </a:r>
            <a:endParaRPr lang="en-GB" sz="1900" dirty="0">
              <a:solidFill>
                <a:srgbClr val="7A8C8E"/>
              </a:solidFill>
            </a:endParaRPr>
          </a:p>
          <a:p>
            <a:pPr>
              <a:spcBef>
                <a:spcPts val="0"/>
              </a:spcBef>
              <a:spcAft>
                <a:spcPts val="600"/>
              </a:spcAft>
            </a:pPr>
            <a:r>
              <a:rPr lang="fr-FR" sz="1900" dirty="0" err="1"/>
              <a:t>Retraso</a:t>
            </a:r>
            <a:r>
              <a:rPr lang="fr-FR" sz="1900" dirty="0"/>
              <a:t> mental </a:t>
            </a:r>
            <a:r>
              <a:rPr lang="fr-FR" sz="1900" dirty="0" err="1"/>
              <a:t>leve</a:t>
            </a:r>
            <a:r>
              <a:rPr lang="fr-FR" sz="1900" dirty="0"/>
              <a:t> a </a:t>
            </a:r>
            <a:r>
              <a:rPr lang="fr-FR" sz="1900" dirty="0" err="1"/>
              <a:t>severo</a:t>
            </a:r>
            <a:r>
              <a:rPr lang="fr-FR" sz="1900" dirty="0"/>
              <a:t>
</a:t>
            </a:r>
            <a:r>
              <a:rPr lang="fr-FR" sz="1900" dirty="0" err="1"/>
              <a:t>Convulsiones</a:t>
            </a:r>
            <a:r>
              <a:rPr lang="fr-FR" sz="1900" dirty="0"/>
              <a:t> </a:t>
            </a:r>
            <a:r>
              <a:rPr lang="fr-FR" sz="1900" dirty="0" err="1"/>
              <a:t>epilépticas</a:t>
            </a:r>
            <a:r>
              <a:rPr lang="fr-FR" sz="1900" dirty="0"/>
              <a:t>
</a:t>
            </a:r>
            <a:r>
              <a:rPr lang="fr-FR" sz="1900" dirty="0" err="1"/>
              <a:t>Acrobacias</a:t>
            </a:r>
            <a:r>
              <a:rPr lang="fr-FR" sz="1900" dirty="0"/>
              <a:t>
</a:t>
            </a:r>
            <a:r>
              <a:rPr lang="fr-FR" sz="1900" dirty="0" err="1"/>
              <a:t>Trastornos</a:t>
            </a:r>
            <a:r>
              <a:rPr lang="fr-FR" sz="1900" dirty="0"/>
              <a:t> </a:t>
            </a:r>
            <a:r>
              <a:rPr lang="fr-FR" sz="1900" dirty="0" err="1"/>
              <a:t>oculares</a:t>
            </a:r>
            <a:r>
              <a:rPr lang="fr-FR" sz="1900" dirty="0"/>
              <a:t>
</a:t>
            </a:r>
            <a:r>
              <a:rPr lang="fr-FR" sz="1900" dirty="0" err="1"/>
              <a:t>Osteoporosis</a:t>
            </a:r>
            <a:r>
              <a:rPr lang="fr-FR" sz="1900" dirty="0"/>
              <a:t>
</a:t>
            </a:r>
            <a:r>
              <a:rPr lang="fr-FR" sz="1900" dirty="0" err="1"/>
              <a:t>Cierre</a:t>
            </a:r>
            <a:r>
              <a:rPr lang="fr-FR" sz="1900" dirty="0"/>
              <a:t> </a:t>
            </a:r>
            <a:r>
              <a:rPr lang="fr-FR" sz="1900" dirty="0" err="1"/>
              <a:t>tardío</a:t>
            </a:r>
            <a:r>
              <a:rPr lang="fr-FR" sz="1900" dirty="0"/>
              <a:t> de las </a:t>
            </a:r>
            <a:r>
              <a:rPr lang="fr-FR" sz="1900" dirty="0" err="1"/>
              <a:t>fontanelas</a:t>
            </a:r>
            <a:r>
              <a:rPr lang="fr-FR" sz="1900" dirty="0"/>
              <a:t>
</a:t>
            </a:r>
            <a:r>
              <a:rPr lang="fr-FR" sz="1900" dirty="0" err="1"/>
              <a:t>Pérdida</a:t>
            </a:r>
            <a:r>
              <a:rPr lang="fr-FR" sz="1900" dirty="0"/>
              <a:t> </a:t>
            </a:r>
            <a:r>
              <a:rPr lang="fr-FR" sz="1900" dirty="0" err="1"/>
              <a:t>auditiva</a:t>
            </a:r>
            <a:r>
              <a:rPr lang="fr-FR" sz="1900" dirty="0"/>
              <a:t>
</a:t>
            </a:r>
            <a:r>
              <a:rPr lang="fr-FR" sz="1900" dirty="0" err="1"/>
              <a:t>Trastornos</a:t>
            </a:r>
            <a:r>
              <a:rPr lang="fr-FR" sz="1900" dirty="0"/>
              <a:t> </a:t>
            </a:r>
            <a:r>
              <a:rPr lang="fr-FR" sz="1900" dirty="0" err="1"/>
              <a:t>articulares</a:t>
            </a:r>
            <a:endParaRPr lang="fr-FR" sz="1800" dirty="0"/>
          </a:p>
        </p:txBody>
      </p:sp>
      <p:sp>
        <p:nvSpPr>
          <p:cNvPr id="6" name="Text Placeholder 7">
            <a:extLst>
              <a:ext uri="{FF2B5EF4-FFF2-40B4-BE49-F238E27FC236}">
                <a16:creationId xmlns:a16="http://schemas.microsoft.com/office/drawing/2014/main" id="{988546BD-0E6A-0C89-2C47-ABEB9990C55C}"/>
              </a:ext>
            </a:extLst>
          </p:cNvPr>
          <p:cNvSpPr txBox="1">
            <a:spLocks/>
          </p:cNvSpPr>
          <p:nvPr/>
        </p:nvSpPr>
        <p:spPr>
          <a:xfrm>
            <a:off x="6231960" y="1083981"/>
            <a:ext cx="5354280" cy="2152706"/>
          </a:xfrm>
          <a:prstGeom prst="rect">
            <a:avLst/>
          </a:prstGeom>
        </p:spPr>
        <p:txBody>
          <a:bodyPr lIns="0" tIns="0" rIns="0" bIns="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spcAft>
                <a:spcPts val="600"/>
              </a:spcAft>
              <a:buNone/>
            </a:pPr>
            <a:r>
              <a:rPr lang="en-GB" sz="1600" dirty="0" err="1">
                <a:solidFill>
                  <a:srgbClr val="75BDA7"/>
                </a:solidFill>
              </a:rPr>
              <a:t>Acciones</a:t>
            </a:r>
            <a:r>
              <a:rPr lang="en-GB" sz="1600" dirty="0">
                <a:solidFill>
                  <a:srgbClr val="75BDA7"/>
                </a:solidFill>
              </a:rPr>
              <a:t> </a:t>
            </a:r>
            <a:r>
              <a:rPr lang="en-GB" sz="1600" dirty="0" err="1">
                <a:solidFill>
                  <a:srgbClr val="75BDA7"/>
                </a:solidFill>
              </a:rPr>
              <a:t>necesarias</a:t>
            </a:r>
            <a:endParaRPr lang="en-GB" sz="1600" dirty="0">
              <a:solidFill>
                <a:srgbClr val="75BDA7"/>
              </a:solidFill>
            </a:endParaRPr>
          </a:p>
          <a:p>
            <a:pPr>
              <a:spcBef>
                <a:spcPts val="0"/>
              </a:spcBef>
              <a:spcAft>
                <a:spcPts val="600"/>
              </a:spcAft>
            </a:pPr>
            <a:r>
              <a:rPr lang="es-ES" sz="1600" dirty="0"/>
              <a:t>Control interno total
Pruebas de audición
Pruebas oftalmológicas
Evaluación Neurológica
Evaluación ortopédica
Evaluación del nivel del dolor articular</a:t>
            </a:r>
            <a:endParaRPr lang="en-GB" sz="1600" dirty="0"/>
          </a:p>
        </p:txBody>
      </p:sp>
      <p:sp>
        <p:nvSpPr>
          <p:cNvPr id="7" name="Text Placeholder 8">
            <a:extLst>
              <a:ext uri="{FF2B5EF4-FFF2-40B4-BE49-F238E27FC236}">
                <a16:creationId xmlns:a16="http://schemas.microsoft.com/office/drawing/2014/main" id="{231A5A2D-1E53-7089-E149-15DDD189A7FE}"/>
              </a:ext>
            </a:extLst>
          </p:cNvPr>
          <p:cNvSpPr txBox="1">
            <a:spLocks/>
          </p:cNvSpPr>
          <p:nvPr/>
        </p:nvSpPr>
        <p:spPr>
          <a:xfrm>
            <a:off x="605760" y="3240777"/>
            <a:ext cx="5354280" cy="3011358"/>
          </a:xfrm>
          <a:prstGeom prst="rect">
            <a:avLst/>
          </a:prstGeom>
        </p:spPr>
        <p:txBody>
          <a:bodyPr lIns="0" tIns="0" rIns="0" bIns="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spcAft>
                <a:spcPts val="600"/>
              </a:spcAft>
              <a:buNone/>
            </a:pPr>
            <a:r>
              <a:rPr lang="en-GB" sz="1550" dirty="0" err="1">
                <a:solidFill>
                  <a:srgbClr val="58B6C0"/>
                </a:solidFill>
              </a:rPr>
              <a:t>Necesidades</a:t>
            </a:r>
            <a:r>
              <a:rPr lang="en-GB" sz="1550" dirty="0">
                <a:solidFill>
                  <a:srgbClr val="58B6C0"/>
                </a:solidFill>
              </a:rPr>
              <a:t> del </a:t>
            </a:r>
            <a:r>
              <a:rPr lang="en-GB" sz="1550" dirty="0" err="1">
                <a:solidFill>
                  <a:srgbClr val="58B6C0"/>
                </a:solidFill>
              </a:rPr>
              <a:t>paciente</a:t>
            </a:r>
            <a:endParaRPr lang="en-GB" sz="1550" dirty="0">
              <a:solidFill>
                <a:srgbClr val="58B6C0"/>
              </a:solidFill>
            </a:endParaRPr>
          </a:p>
          <a:p>
            <a:pPr>
              <a:spcBef>
                <a:spcPts val="0"/>
              </a:spcBef>
              <a:spcAft>
                <a:spcPts val="600"/>
              </a:spcAft>
            </a:pPr>
            <a:r>
              <a:rPr lang="es-ES" sz="1550" dirty="0"/>
              <a:t>Acompañarse y apoyar durante la presentación de los resultados de las evaluaciones internas
Busca a los expertos 
Recibe apoyo en el impacto psicológico de las comorbilidades (impacto de la discapacidad intelectual)
Infórmate adecuadamente, en tu lengua materna, sobre las opciones de tratamiento para las comorbilidades
Infórmate sobre las consecuencias de las comorbilidades en la calidad de vida (estilo de vida, práctica deportiva, etc.)
Atención psicológica para el paciente, padres y hermanos</a:t>
            </a:r>
            <a:endParaRPr lang="en-GB" sz="1550" dirty="0"/>
          </a:p>
        </p:txBody>
      </p:sp>
      <p:sp>
        <p:nvSpPr>
          <p:cNvPr id="8" name="Text Placeholder 9">
            <a:extLst>
              <a:ext uri="{FF2B5EF4-FFF2-40B4-BE49-F238E27FC236}">
                <a16:creationId xmlns:a16="http://schemas.microsoft.com/office/drawing/2014/main" id="{61940640-06D5-D89B-9DA3-17981A767302}"/>
              </a:ext>
            </a:extLst>
          </p:cNvPr>
          <p:cNvSpPr txBox="1">
            <a:spLocks/>
          </p:cNvSpPr>
          <p:nvPr/>
        </p:nvSpPr>
        <p:spPr>
          <a:xfrm>
            <a:off x="6231960" y="3448594"/>
            <a:ext cx="5354280" cy="3011358"/>
          </a:xfrm>
          <a:prstGeom prst="rect">
            <a:avLst/>
          </a:prstGeom>
        </p:spPr>
        <p:txBody>
          <a:bodyPr lIns="0" tIns="0" rIns="0" bIns="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spcAft>
                <a:spcPts val="600"/>
              </a:spcAft>
              <a:buNone/>
            </a:pPr>
            <a:r>
              <a:rPr lang="en-GB" sz="1600" dirty="0" err="1">
                <a:solidFill>
                  <a:srgbClr val="00B0F0"/>
                </a:solidFill>
              </a:rPr>
              <a:t>Ubicación</a:t>
            </a:r>
            <a:r>
              <a:rPr lang="en-GB" sz="1600" dirty="0">
                <a:solidFill>
                  <a:srgbClr val="00B0F0"/>
                </a:solidFill>
              </a:rPr>
              <a:t> y </a:t>
            </a:r>
            <a:r>
              <a:rPr lang="en-GB" sz="1600" dirty="0" err="1">
                <a:solidFill>
                  <a:srgbClr val="00B0F0"/>
                </a:solidFill>
              </a:rPr>
              <a:t>soporte</a:t>
            </a:r>
            <a:r>
              <a:rPr lang="en-GB" sz="1600" dirty="0">
                <a:solidFill>
                  <a:srgbClr val="00B0F0"/>
                </a:solidFill>
              </a:rPr>
              <a:t> ideal</a:t>
            </a:r>
          </a:p>
          <a:p>
            <a:pPr marL="0" indent="0">
              <a:spcBef>
                <a:spcPts val="0"/>
              </a:spcBef>
              <a:spcAft>
                <a:spcPts val="600"/>
              </a:spcAft>
              <a:buNone/>
            </a:pPr>
            <a:endParaRPr lang="en-GB" sz="1600" dirty="0">
              <a:solidFill>
                <a:srgbClr val="00B0F0"/>
              </a:solidFill>
            </a:endParaRPr>
          </a:p>
          <a:p>
            <a:pPr>
              <a:spcBef>
                <a:spcPts val="0"/>
              </a:spcBef>
              <a:spcAft>
                <a:spcPts val="600"/>
              </a:spcAft>
            </a:pPr>
            <a:r>
              <a:rPr lang="es-ES" sz="1600" dirty="0"/>
              <a:t>Acceso a experiencia nacional o internacional 
Recibe toda la información necesaria sobre comorbilidades (consecuencias, posibles tratamientos, impacto en la calidad de vida) en su lengua materna
Apoyo psicológico para el paciente y la familia
Apoyo </a:t>
            </a:r>
            <a:r>
              <a:rPr lang="es-ES" sz="1600" dirty="0" err="1"/>
              <a:t>medicosocial</a:t>
            </a:r>
            <a:r>
              <a:rPr lang="es-ES" sz="1600" dirty="0"/>
              <a:t> para el impacto de las comorbilidades en la calidad de vida y apoyo financiero para este apoyo
Acceso a actividades deportivas adaptadas</a:t>
            </a:r>
            <a:endParaRPr lang="en-GB" sz="1600" dirty="0"/>
          </a:p>
        </p:txBody>
      </p:sp>
      <p:pic>
        <p:nvPicPr>
          <p:cNvPr id="2" name="Image 1">
            <a:extLst>
              <a:ext uri="{FF2B5EF4-FFF2-40B4-BE49-F238E27FC236}">
                <a16:creationId xmlns:a16="http://schemas.microsoft.com/office/drawing/2014/main" id="{3A66BE82-4B19-DEF5-0BE5-A015D18EBCF2}"/>
              </a:ext>
            </a:extLst>
          </p:cNvPr>
          <p:cNvPicPr>
            <a:picLocks noChangeAspect="1"/>
          </p:cNvPicPr>
          <p:nvPr/>
        </p:nvPicPr>
        <p:blipFill>
          <a:blip r:embed="rId2"/>
          <a:stretch>
            <a:fillRect/>
          </a:stretch>
        </p:blipFill>
        <p:spPr>
          <a:xfrm>
            <a:off x="26590" y="6319228"/>
            <a:ext cx="1158340" cy="451143"/>
          </a:xfrm>
          <a:prstGeom prst="rect">
            <a:avLst/>
          </a:prstGeom>
        </p:spPr>
      </p:pic>
    </p:spTree>
    <p:extLst>
      <p:ext uri="{BB962C8B-B14F-4D97-AF65-F5344CB8AC3E}">
        <p14:creationId xmlns:p14="http://schemas.microsoft.com/office/powerpoint/2010/main" val="33734991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7D1F358-F041-B7DF-0F48-1926682BB88A}"/>
              </a:ext>
            </a:extLst>
          </p:cNvPr>
          <p:cNvSpPr>
            <a:spLocks noGrp="1"/>
          </p:cNvSpPr>
          <p:nvPr>
            <p:ph type="title" idx="10"/>
          </p:nvPr>
        </p:nvSpPr>
        <p:spPr>
          <a:xfrm>
            <a:off x="426149" y="313200"/>
            <a:ext cx="9143640" cy="432235"/>
          </a:xfrm>
        </p:spPr>
        <p:txBody>
          <a:bodyPr/>
          <a:lstStyle/>
          <a:p>
            <a:r>
              <a:rPr lang="en-GB" dirty="0" err="1"/>
              <a:t>Tratamiento</a:t>
            </a:r>
            <a:r>
              <a:rPr lang="en-GB" dirty="0"/>
              <a:t>(s)</a:t>
            </a:r>
          </a:p>
        </p:txBody>
      </p:sp>
      <p:sp>
        <p:nvSpPr>
          <p:cNvPr id="4" name="Text Placeholder 6">
            <a:extLst>
              <a:ext uri="{FF2B5EF4-FFF2-40B4-BE49-F238E27FC236}">
                <a16:creationId xmlns:a16="http://schemas.microsoft.com/office/drawing/2014/main" id="{EA6406CD-32F0-28E4-C3F3-A483551D1D3B}"/>
              </a:ext>
            </a:extLst>
          </p:cNvPr>
          <p:cNvSpPr>
            <a:spLocks noGrp="1"/>
          </p:cNvSpPr>
          <p:nvPr>
            <p:ph type="body"/>
          </p:nvPr>
        </p:nvSpPr>
        <p:spPr>
          <a:xfrm>
            <a:off x="609480" y="1125554"/>
            <a:ext cx="5354280" cy="2152706"/>
          </a:xfrm>
        </p:spPr>
        <p:txBody>
          <a:bodyPr>
            <a:normAutofit/>
          </a:bodyPr>
          <a:lstStyle/>
          <a:p>
            <a:pPr marL="0" indent="0">
              <a:spcBef>
                <a:spcPts val="0"/>
              </a:spcBef>
              <a:spcAft>
                <a:spcPts val="600"/>
              </a:spcAft>
              <a:buNone/>
            </a:pPr>
            <a:r>
              <a:rPr lang="en-GB" sz="1600" dirty="0">
                <a:solidFill>
                  <a:srgbClr val="7A8C8E"/>
                </a:solidFill>
              </a:rPr>
              <a:t>Presentación </a:t>
            </a:r>
            <a:r>
              <a:rPr lang="en-GB" sz="1600" dirty="0" err="1">
                <a:solidFill>
                  <a:srgbClr val="7A8C8E"/>
                </a:solidFill>
              </a:rPr>
              <a:t>clínica</a:t>
            </a:r>
            <a:endParaRPr lang="en-GB" sz="1600" dirty="0">
              <a:solidFill>
                <a:srgbClr val="7A8C8E"/>
              </a:solidFill>
            </a:endParaRPr>
          </a:p>
          <a:p>
            <a:pPr marL="0" indent="0">
              <a:spcBef>
                <a:spcPts val="0"/>
              </a:spcBef>
              <a:spcAft>
                <a:spcPts val="600"/>
              </a:spcAft>
              <a:buNone/>
            </a:pPr>
            <a:endParaRPr lang="en-GB" sz="1600" dirty="0">
              <a:solidFill>
                <a:srgbClr val="7A8C8E"/>
              </a:solidFill>
            </a:endParaRPr>
          </a:p>
          <a:p>
            <a:pPr>
              <a:spcBef>
                <a:spcPts val="0"/>
              </a:spcBef>
              <a:spcAft>
                <a:spcPts val="600"/>
              </a:spcAft>
            </a:pPr>
            <a:r>
              <a:rPr lang="en-US" sz="1600" dirty="0" err="1"/>
              <a:t>Según</a:t>
            </a:r>
            <a:r>
              <a:rPr lang="en-US" sz="1600" dirty="0"/>
              <a:t> las </a:t>
            </a:r>
            <a:r>
              <a:rPr lang="en-US" sz="1600" dirty="0" err="1"/>
              <a:t>comorbilidades</a:t>
            </a:r>
            <a:r>
              <a:rPr lang="en-US" sz="1600" dirty="0"/>
              <a:t> </a:t>
            </a:r>
            <a:r>
              <a:rPr lang="en-US" sz="1600" dirty="0" err="1"/>
              <a:t>identificadas</a:t>
            </a:r>
            <a:endParaRPr lang="en-GB" sz="1600" dirty="0"/>
          </a:p>
        </p:txBody>
      </p:sp>
      <p:sp>
        <p:nvSpPr>
          <p:cNvPr id="6" name="Text Placeholder 7">
            <a:extLst>
              <a:ext uri="{FF2B5EF4-FFF2-40B4-BE49-F238E27FC236}">
                <a16:creationId xmlns:a16="http://schemas.microsoft.com/office/drawing/2014/main" id="{1F110EA8-8CDC-6247-8BBB-192B350E03CB}"/>
              </a:ext>
            </a:extLst>
          </p:cNvPr>
          <p:cNvSpPr txBox="1">
            <a:spLocks/>
          </p:cNvSpPr>
          <p:nvPr/>
        </p:nvSpPr>
        <p:spPr>
          <a:xfrm>
            <a:off x="5960040" y="1016028"/>
            <a:ext cx="5622480" cy="2152706"/>
          </a:xfrm>
          <a:prstGeom prst="rect">
            <a:avLst/>
          </a:prstGeom>
        </p:spPr>
        <p:txBody>
          <a:bodyPr lIns="0" tIns="0" rIns="0" bIns="0">
            <a:normAutofit fontScale="70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20000"/>
              </a:lnSpc>
              <a:spcBef>
                <a:spcPts val="0"/>
              </a:spcBef>
              <a:buNone/>
            </a:pPr>
            <a:r>
              <a:rPr lang="es-ES" sz="2300" dirty="0">
                <a:solidFill>
                  <a:srgbClr val="75BDA7"/>
                </a:solidFill>
              </a:rPr>
              <a:t>Acciones necesarias según las comorbilidades identificadas:</a:t>
            </a:r>
          </a:p>
          <a:p>
            <a:pPr>
              <a:lnSpc>
                <a:spcPct val="120000"/>
              </a:lnSpc>
              <a:spcBef>
                <a:spcPts val="0"/>
              </a:spcBef>
            </a:pPr>
            <a:r>
              <a:rPr lang="es-ES" sz="2300" dirty="0"/>
              <a:t>Tratamiento sintomático de trastornos esqueléticos (cirugía ortopédica, fisioterapia)
Tratamiento de trastornos sensoriales (oftalmología, audífonos, logopedia)
Manejo de la discapacidad intelectual (cuidado adecuado, evaluación del curso y gravedad)
Tratamiento de arrugas y exceso de piel</a:t>
            </a:r>
            <a:endParaRPr lang="en-GB" sz="1600" dirty="0"/>
          </a:p>
        </p:txBody>
      </p:sp>
      <p:sp>
        <p:nvSpPr>
          <p:cNvPr id="7" name="Text Placeholder 8">
            <a:extLst>
              <a:ext uri="{FF2B5EF4-FFF2-40B4-BE49-F238E27FC236}">
                <a16:creationId xmlns:a16="http://schemas.microsoft.com/office/drawing/2014/main" id="{22A54E31-ACB8-1C9C-A688-B49B250D47B5}"/>
              </a:ext>
            </a:extLst>
          </p:cNvPr>
          <p:cNvSpPr txBox="1">
            <a:spLocks/>
          </p:cNvSpPr>
          <p:nvPr/>
        </p:nvSpPr>
        <p:spPr>
          <a:xfrm>
            <a:off x="605760" y="3262952"/>
            <a:ext cx="5354280" cy="2579020"/>
          </a:xfrm>
          <a:prstGeom prst="rect">
            <a:avLst/>
          </a:prstGeom>
        </p:spPr>
        <p:txBody>
          <a:bodyPr lIns="0" tIns="0" rIns="0" bIns="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spcAft>
                <a:spcPts val="600"/>
              </a:spcAft>
              <a:buNone/>
            </a:pPr>
            <a:r>
              <a:rPr lang="en-GB" sz="1600" dirty="0" err="1">
                <a:solidFill>
                  <a:srgbClr val="58B6C0"/>
                </a:solidFill>
              </a:rPr>
              <a:t>Necesidades</a:t>
            </a:r>
            <a:r>
              <a:rPr lang="en-GB" sz="1600" dirty="0">
                <a:solidFill>
                  <a:srgbClr val="58B6C0"/>
                </a:solidFill>
              </a:rPr>
              <a:t> del </a:t>
            </a:r>
            <a:r>
              <a:rPr lang="en-GB" sz="1600" dirty="0" err="1">
                <a:solidFill>
                  <a:srgbClr val="58B6C0"/>
                </a:solidFill>
              </a:rPr>
              <a:t>paciente</a:t>
            </a:r>
            <a:endParaRPr lang="en-GB" sz="1600" dirty="0">
              <a:solidFill>
                <a:srgbClr val="58B6C0"/>
              </a:solidFill>
            </a:endParaRPr>
          </a:p>
          <a:p>
            <a:pPr>
              <a:spcBef>
                <a:spcPts val="0"/>
              </a:spcBef>
              <a:spcAft>
                <a:spcPts val="600"/>
              </a:spcAft>
            </a:pPr>
            <a:r>
              <a:rPr lang="es-ES" sz="1600" dirty="0"/>
              <a:t>Ser debidamente derivado a expertos en CL para cada una de las comorbilidades asociadas
Encuentra especialistas expertos
Apoyo psicológico
Apoyo médico y social
Seguimiento continuo en la transición de niño a adulto
Información sobre opciones y reservas para el tratamiento de arrugas y exceso de piel</a:t>
            </a:r>
            <a:endParaRPr lang="en-GB" sz="1600" dirty="0"/>
          </a:p>
        </p:txBody>
      </p:sp>
      <p:sp>
        <p:nvSpPr>
          <p:cNvPr id="8" name="Text Placeholder 9">
            <a:extLst>
              <a:ext uri="{FF2B5EF4-FFF2-40B4-BE49-F238E27FC236}">
                <a16:creationId xmlns:a16="http://schemas.microsoft.com/office/drawing/2014/main" id="{48F96A03-FB5F-02B0-55C5-0C9B1E699554}"/>
              </a:ext>
            </a:extLst>
          </p:cNvPr>
          <p:cNvSpPr txBox="1">
            <a:spLocks/>
          </p:cNvSpPr>
          <p:nvPr/>
        </p:nvSpPr>
        <p:spPr>
          <a:xfrm>
            <a:off x="5960040" y="3315250"/>
            <a:ext cx="5544388" cy="3111676"/>
          </a:xfrm>
          <a:prstGeom prst="rect">
            <a:avLst/>
          </a:prstGeom>
        </p:spPr>
        <p:txBody>
          <a:bodyPr lIns="0" tIns="0" rIns="0" bIns="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spcAft>
                <a:spcPts val="600"/>
              </a:spcAft>
              <a:buNone/>
            </a:pPr>
            <a:r>
              <a:rPr lang="en-GB" sz="1600" dirty="0" err="1">
                <a:solidFill>
                  <a:srgbClr val="00B0F0"/>
                </a:solidFill>
              </a:rPr>
              <a:t>Ubicación</a:t>
            </a:r>
            <a:r>
              <a:rPr lang="en-GB" sz="1600" dirty="0">
                <a:solidFill>
                  <a:srgbClr val="00B0F0"/>
                </a:solidFill>
              </a:rPr>
              <a:t> y </a:t>
            </a:r>
            <a:r>
              <a:rPr lang="en-GB" sz="1600" dirty="0" err="1">
                <a:solidFill>
                  <a:srgbClr val="00B0F0"/>
                </a:solidFill>
              </a:rPr>
              <a:t>soporte</a:t>
            </a:r>
            <a:r>
              <a:rPr lang="en-GB" sz="1600" dirty="0">
                <a:solidFill>
                  <a:srgbClr val="00B0F0"/>
                </a:solidFill>
              </a:rPr>
              <a:t> ideal</a:t>
            </a:r>
          </a:p>
          <a:p>
            <a:pPr>
              <a:spcBef>
                <a:spcPts val="0"/>
              </a:spcBef>
              <a:spcAft>
                <a:spcPts val="600"/>
              </a:spcAft>
            </a:pPr>
            <a:r>
              <a:rPr lang="es-ES" sz="1600" dirty="0"/>
              <a:t>Mapa internacional de expertos según comorbilidades identificadas
Atención multidisciplinar a lo largo de toda la vida
Información fiable sobre opciones de cirugía reconstructiva 
Apoyo y tutorías, adaptados a la discapacidad intelectual
Apoyo médico y social en la edad adulta
Apoyo psicológico para el paciente y la familia
Compartir tu experiencia con compañeros (asociación de enfermedades)
Vigilancia/seguimiento de comorbilidades</a:t>
            </a:r>
            <a:endParaRPr lang="en-GB" sz="1600" dirty="0"/>
          </a:p>
        </p:txBody>
      </p:sp>
      <p:pic>
        <p:nvPicPr>
          <p:cNvPr id="2" name="Image 1">
            <a:extLst>
              <a:ext uri="{FF2B5EF4-FFF2-40B4-BE49-F238E27FC236}">
                <a16:creationId xmlns:a16="http://schemas.microsoft.com/office/drawing/2014/main" id="{C330B74E-561E-BEA6-EBB9-F3DF6722AE27}"/>
              </a:ext>
            </a:extLst>
          </p:cNvPr>
          <p:cNvPicPr>
            <a:picLocks noChangeAspect="1"/>
          </p:cNvPicPr>
          <p:nvPr/>
        </p:nvPicPr>
        <p:blipFill>
          <a:blip r:embed="rId2"/>
          <a:stretch>
            <a:fillRect/>
          </a:stretch>
        </p:blipFill>
        <p:spPr>
          <a:xfrm>
            <a:off x="26590" y="6319228"/>
            <a:ext cx="1158340" cy="451143"/>
          </a:xfrm>
          <a:prstGeom prst="rect">
            <a:avLst/>
          </a:prstGeom>
        </p:spPr>
      </p:pic>
    </p:spTree>
    <p:extLst>
      <p:ext uri="{BB962C8B-B14F-4D97-AF65-F5344CB8AC3E}">
        <p14:creationId xmlns:p14="http://schemas.microsoft.com/office/powerpoint/2010/main" val="8594049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7D1F358-F041-B7DF-0F48-1926682BB88A}"/>
              </a:ext>
            </a:extLst>
          </p:cNvPr>
          <p:cNvSpPr>
            <a:spLocks noGrp="1"/>
          </p:cNvSpPr>
          <p:nvPr>
            <p:ph type="title" idx="10"/>
          </p:nvPr>
        </p:nvSpPr>
        <p:spPr/>
        <p:txBody>
          <a:bodyPr/>
          <a:lstStyle/>
          <a:p>
            <a:r>
              <a:rPr lang="en-GB" dirty="0" err="1"/>
              <a:t>Planificación</a:t>
            </a:r>
            <a:r>
              <a:rPr lang="en-GB" dirty="0"/>
              <a:t> familiar</a:t>
            </a:r>
          </a:p>
        </p:txBody>
      </p:sp>
      <p:sp>
        <p:nvSpPr>
          <p:cNvPr id="4" name="Text Placeholder 6">
            <a:extLst>
              <a:ext uri="{FF2B5EF4-FFF2-40B4-BE49-F238E27FC236}">
                <a16:creationId xmlns:a16="http://schemas.microsoft.com/office/drawing/2014/main" id="{33B22DC9-5697-DFD9-7A54-ABF348CCE5E6}"/>
              </a:ext>
            </a:extLst>
          </p:cNvPr>
          <p:cNvSpPr>
            <a:spLocks noGrp="1"/>
          </p:cNvSpPr>
          <p:nvPr>
            <p:ph type="body"/>
          </p:nvPr>
        </p:nvSpPr>
        <p:spPr>
          <a:xfrm>
            <a:off x="609480" y="1348654"/>
            <a:ext cx="5354280" cy="2152706"/>
          </a:xfrm>
        </p:spPr>
        <p:txBody>
          <a:bodyPr>
            <a:normAutofit/>
          </a:bodyPr>
          <a:lstStyle/>
          <a:p>
            <a:pPr marL="0" indent="0">
              <a:spcBef>
                <a:spcPts val="0"/>
              </a:spcBef>
              <a:spcAft>
                <a:spcPts val="600"/>
              </a:spcAft>
              <a:buNone/>
            </a:pPr>
            <a:r>
              <a:rPr lang="en-GB" sz="1600" dirty="0">
                <a:solidFill>
                  <a:srgbClr val="7A8C8E"/>
                </a:solidFill>
              </a:rPr>
              <a:t>Presentación </a:t>
            </a:r>
            <a:r>
              <a:rPr lang="en-GB" sz="1600" dirty="0" err="1">
                <a:solidFill>
                  <a:srgbClr val="7A8C8E"/>
                </a:solidFill>
              </a:rPr>
              <a:t>clínica</a:t>
            </a:r>
            <a:endParaRPr lang="en-GB" sz="1600" dirty="0">
              <a:solidFill>
                <a:srgbClr val="7A8C8E"/>
              </a:solidFill>
            </a:endParaRPr>
          </a:p>
          <a:p>
            <a:pPr marL="0" indent="0">
              <a:spcBef>
                <a:spcPts val="0"/>
              </a:spcBef>
              <a:spcAft>
                <a:spcPts val="600"/>
              </a:spcAft>
              <a:buNone/>
            </a:pPr>
            <a:endParaRPr lang="en-GB" sz="1600" dirty="0">
              <a:solidFill>
                <a:srgbClr val="7A8C8E"/>
              </a:solidFill>
            </a:endParaRPr>
          </a:p>
          <a:p>
            <a:pPr>
              <a:spcBef>
                <a:spcPts val="0"/>
              </a:spcBef>
              <a:spcAft>
                <a:spcPts val="600"/>
              </a:spcAft>
            </a:pPr>
            <a:r>
              <a:rPr lang="es-ES" sz="1600" dirty="0"/>
              <a:t>Pubertad
Deseo de tener un hijo
Cuestiones relacionadas con la transmisión genética
Embarazo</a:t>
            </a:r>
            <a:endParaRPr lang="en-GB" sz="1600" dirty="0"/>
          </a:p>
        </p:txBody>
      </p:sp>
      <p:sp>
        <p:nvSpPr>
          <p:cNvPr id="6" name="Text Placeholder 7">
            <a:extLst>
              <a:ext uri="{FF2B5EF4-FFF2-40B4-BE49-F238E27FC236}">
                <a16:creationId xmlns:a16="http://schemas.microsoft.com/office/drawing/2014/main" id="{9D6B288F-FC31-B7D3-15E8-85176D88ECF2}"/>
              </a:ext>
            </a:extLst>
          </p:cNvPr>
          <p:cNvSpPr txBox="1">
            <a:spLocks/>
          </p:cNvSpPr>
          <p:nvPr/>
        </p:nvSpPr>
        <p:spPr>
          <a:xfrm>
            <a:off x="6228240" y="1348654"/>
            <a:ext cx="5354280" cy="2152706"/>
          </a:xfrm>
          <a:prstGeom prst="rect">
            <a:avLst/>
          </a:prstGeom>
        </p:spPr>
        <p:txBody>
          <a:bodyPr lIns="0" tIns="0" rIns="0" bIns="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spcAft>
                <a:spcPts val="600"/>
              </a:spcAft>
              <a:buNone/>
            </a:pPr>
            <a:r>
              <a:rPr lang="en-GB" sz="1600" dirty="0" err="1">
                <a:solidFill>
                  <a:srgbClr val="75BDA7"/>
                </a:solidFill>
              </a:rPr>
              <a:t>Acciones</a:t>
            </a:r>
            <a:r>
              <a:rPr lang="en-GB" sz="1600" dirty="0">
                <a:solidFill>
                  <a:srgbClr val="75BDA7"/>
                </a:solidFill>
              </a:rPr>
              <a:t> </a:t>
            </a:r>
            <a:r>
              <a:rPr lang="en-GB" sz="1600" dirty="0" err="1">
                <a:solidFill>
                  <a:srgbClr val="75BDA7"/>
                </a:solidFill>
              </a:rPr>
              <a:t>necesarias</a:t>
            </a:r>
            <a:endParaRPr lang="en-GB" sz="1600" dirty="0">
              <a:solidFill>
                <a:srgbClr val="75BDA7"/>
              </a:solidFill>
            </a:endParaRPr>
          </a:p>
          <a:p>
            <a:pPr marL="0" indent="0">
              <a:spcBef>
                <a:spcPts val="0"/>
              </a:spcBef>
              <a:spcAft>
                <a:spcPts val="600"/>
              </a:spcAft>
              <a:buNone/>
            </a:pPr>
            <a:endParaRPr lang="en-GB" sz="1600" dirty="0">
              <a:solidFill>
                <a:srgbClr val="75BDA7"/>
              </a:solidFill>
            </a:endParaRPr>
          </a:p>
          <a:p>
            <a:pPr>
              <a:spcBef>
                <a:spcPts val="0"/>
              </a:spcBef>
              <a:spcAft>
                <a:spcPts val="600"/>
              </a:spcAft>
            </a:pPr>
            <a:r>
              <a:rPr lang="es-ES" sz="1600" dirty="0"/>
              <a:t>Responder preguntas, incluso anticiparlas
Proporciona la información necesaria
Educación/formación del paciente en transmisión genética
Información sobre los riesgos asociados al embarazo</a:t>
            </a:r>
            <a:endParaRPr lang="en-GB" sz="1600" dirty="0"/>
          </a:p>
        </p:txBody>
      </p:sp>
      <p:sp>
        <p:nvSpPr>
          <p:cNvPr id="7" name="Text Placeholder 8">
            <a:extLst>
              <a:ext uri="{FF2B5EF4-FFF2-40B4-BE49-F238E27FC236}">
                <a16:creationId xmlns:a16="http://schemas.microsoft.com/office/drawing/2014/main" id="{DF018E6B-DA96-BC4C-F0EC-10AA3C6DFABD}"/>
              </a:ext>
            </a:extLst>
          </p:cNvPr>
          <p:cNvSpPr txBox="1">
            <a:spLocks/>
          </p:cNvSpPr>
          <p:nvPr/>
        </p:nvSpPr>
        <p:spPr>
          <a:xfrm>
            <a:off x="609480" y="3537691"/>
            <a:ext cx="5354280" cy="2575725"/>
          </a:xfrm>
          <a:prstGeom prst="rect">
            <a:avLst/>
          </a:prstGeom>
        </p:spPr>
        <p:txBody>
          <a:bodyPr lIns="0" tIns="0" rIns="0" bIns="0">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spcAft>
                <a:spcPts val="600"/>
              </a:spcAft>
              <a:buNone/>
            </a:pPr>
            <a:r>
              <a:rPr lang="en-GB" sz="1600" dirty="0" err="1">
                <a:solidFill>
                  <a:srgbClr val="58B6C0"/>
                </a:solidFill>
              </a:rPr>
              <a:t>Necesidades</a:t>
            </a:r>
            <a:r>
              <a:rPr lang="en-GB" sz="1600" dirty="0">
                <a:solidFill>
                  <a:srgbClr val="58B6C0"/>
                </a:solidFill>
              </a:rPr>
              <a:t> del </a:t>
            </a:r>
            <a:r>
              <a:rPr lang="en-GB" sz="1600" dirty="0" err="1">
                <a:solidFill>
                  <a:srgbClr val="58B6C0"/>
                </a:solidFill>
              </a:rPr>
              <a:t>paciente</a:t>
            </a:r>
            <a:endParaRPr lang="en-GB" sz="1600" dirty="0">
              <a:solidFill>
                <a:srgbClr val="58B6C0"/>
              </a:solidFill>
            </a:endParaRPr>
          </a:p>
          <a:p>
            <a:pPr marL="0" indent="0">
              <a:spcBef>
                <a:spcPts val="0"/>
              </a:spcBef>
              <a:spcAft>
                <a:spcPts val="600"/>
              </a:spcAft>
              <a:buNone/>
            </a:pPr>
            <a:endParaRPr lang="en-GB" sz="1600" dirty="0">
              <a:solidFill>
                <a:srgbClr val="58B6C0"/>
              </a:solidFill>
            </a:endParaRPr>
          </a:p>
          <a:p>
            <a:pPr>
              <a:spcBef>
                <a:spcPts val="0"/>
              </a:spcBef>
              <a:spcAft>
                <a:spcPts val="600"/>
              </a:spcAft>
            </a:pPr>
            <a:r>
              <a:rPr lang="es-ES" sz="1600" dirty="0"/>
              <a:t>Estar informado desde la pubertad sobre el impacto de la enfermedad en el embarazo (transmisión, riesgos para la madre, posibles opciones)
Compartiendo experiencias y consejos sobre planificación familiar,
Procedimiento a seguir si quieres tener un hijo (prueba prenatal, fertilización in vitro, diagnóstico preimplantacional, etc.)
Apoyo psicológico para la toma de decisiones</a:t>
            </a:r>
            <a:endParaRPr lang="en-GB" sz="1600" dirty="0"/>
          </a:p>
        </p:txBody>
      </p:sp>
      <p:sp>
        <p:nvSpPr>
          <p:cNvPr id="8" name="Text Placeholder 9">
            <a:extLst>
              <a:ext uri="{FF2B5EF4-FFF2-40B4-BE49-F238E27FC236}">
                <a16:creationId xmlns:a16="http://schemas.microsoft.com/office/drawing/2014/main" id="{25A530ED-8485-BFF7-8999-EF30BCDE24D5}"/>
              </a:ext>
            </a:extLst>
          </p:cNvPr>
          <p:cNvSpPr txBox="1">
            <a:spLocks/>
          </p:cNvSpPr>
          <p:nvPr/>
        </p:nvSpPr>
        <p:spPr>
          <a:xfrm>
            <a:off x="6228240" y="3501360"/>
            <a:ext cx="5354280" cy="2152706"/>
          </a:xfrm>
          <a:prstGeom prst="rect">
            <a:avLst/>
          </a:prstGeom>
        </p:spPr>
        <p:txBody>
          <a:bodyPr lIns="0" tIns="0" rIns="0" bIns="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spcAft>
                <a:spcPts val="600"/>
              </a:spcAft>
              <a:buNone/>
            </a:pPr>
            <a:r>
              <a:rPr lang="en-GB" sz="1600" dirty="0" err="1">
                <a:solidFill>
                  <a:srgbClr val="00B0F0"/>
                </a:solidFill>
              </a:rPr>
              <a:t>Ubicación</a:t>
            </a:r>
            <a:r>
              <a:rPr lang="en-GB" sz="1600" dirty="0">
                <a:solidFill>
                  <a:srgbClr val="00B0F0"/>
                </a:solidFill>
              </a:rPr>
              <a:t> y </a:t>
            </a:r>
            <a:r>
              <a:rPr lang="en-GB" sz="1600" dirty="0" err="1">
                <a:solidFill>
                  <a:srgbClr val="00B0F0"/>
                </a:solidFill>
              </a:rPr>
              <a:t>soporte</a:t>
            </a:r>
            <a:r>
              <a:rPr lang="en-GB" sz="1600" dirty="0">
                <a:solidFill>
                  <a:srgbClr val="00B0F0"/>
                </a:solidFill>
              </a:rPr>
              <a:t> ideal</a:t>
            </a:r>
          </a:p>
          <a:p>
            <a:pPr marL="0" indent="0">
              <a:spcBef>
                <a:spcPts val="0"/>
              </a:spcBef>
              <a:spcAft>
                <a:spcPts val="600"/>
              </a:spcAft>
              <a:buNone/>
            </a:pPr>
            <a:endParaRPr lang="en-GB" sz="1600" dirty="0">
              <a:solidFill>
                <a:srgbClr val="00B0F0"/>
              </a:solidFill>
            </a:endParaRPr>
          </a:p>
          <a:p>
            <a:pPr>
              <a:spcBef>
                <a:spcPts val="0"/>
              </a:spcBef>
              <a:spcAft>
                <a:spcPts val="600"/>
              </a:spcAft>
            </a:pPr>
            <a:r>
              <a:rPr lang="es-ES" sz="1600" dirty="0"/>
              <a:t>Consideración y apoyo para las decisiones de los futuros padres
Obstetras y ginecólogos expertos
Paciente informado de las opciones y consecuencias
Información sobre los riesgos asociados a las comorbilidades identificadas</a:t>
            </a:r>
            <a:endParaRPr lang="en-GB" sz="1600" dirty="0"/>
          </a:p>
        </p:txBody>
      </p:sp>
      <p:pic>
        <p:nvPicPr>
          <p:cNvPr id="2" name="Image 1">
            <a:extLst>
              <a:ext uri="{FF2B5EF4-FFF2-40B4-BE49-F238E27FC236}">
                <a16:creationId xmlns:a16="http://schemas.microsoft.com/office/drawing/2014/main" id="{E4B5BF3C-6DB6-EC03-44C7-5E1F4212C2FA}"/>
              </a:ext>
            </a:extLst>
          </p:cNvPr>
          <p:cNvPicPr>
            <a:picLocks noChangeAspect="1"/>
          </p:cNvPicPr>
          <p:nvPr/>
        </p:nvPicPr>
        <p:blipFill>
          <a:blip r:embed="rId2"/>
          <a:stretch>
            <a:fillRect/>
          </a:stretch>
        </p:blipFill>
        <p:spPr>
          <a:xfrm>
            <a:off x="30310" y="6319228"/>
            <a:ext cx="1158340" cy="451143"/>
          </a:xfrm>
          <a:prstGeom prst="rect">
            <a:avLst/>
          </a:prstGeom>
        </p:spPr>
      </p:pic>
    </p:spTree>
    <p:extLst>
      <p:ext uri="{BB962C8B-B14F-4D97-AF65-F5344CB8AC3E}">
        <p14:creationId xmlns:p14="http://schemas.microsoft.com/office/powerpoint/2010/main" val="31816132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7D1F358-F041-B7DF-0F48-1926682BB88A}"/>
              </a:ext>
            </a:extLst>
          </p:cNvPr>
          <p:cNvSpPr>
            <a:spLocks noGrp="1"/>
          </p:cNvSpPr>
          <p:nvPr>
            <p:ph type="title" idx="10"/>
          </p:nvPr>
        </p:nvSpPr>
        <p:spPr>
          <a:xfrm>
            <a:off x="347588" y="294291"/>
            <a:ext cx="10507646" cy="451143"/>
          </a:xfrm>
        </p:spPr>
        <p:txBody>
          <a:bodyPr/>
          <a:lstStyle/>
          <a:p>
            <a:r>
              <a:rPr lang="es-ES" dirty="0"/>
              <a:t>Seguimiento psicológico y atención de seguimiento</a:t>
            </a:r>
            <a:endParaRPr lang="en-GB" dirty="0"/>
          </a:p>
        </p:txBody>
      </p:sp>
      <p:sp>
        <p:nvSpPr>
          <p:cNvPr id="4" name="Text Placeholder 6">
            <a:extLst>
              <a:ext uri="{FF2B5EF4-FFF2-40B4-BE49-F238E27FC236}">
                <a16:creationId xmlns:a16="http://schemas.microsoft.com/office/drawing/2014/main" id="{C53F7987-EA9E-D86F-8210-847232AA93DD}"/>
              </a:ext>
            </a:extLst>
          </p:cNvPr>
          <p:cNvSpPr>
            <a:spLocks noGrp="1"/>
          </p:cNvSpPr>
          <p:nvPr>
            <p:ph type="body"/>
          </p:nvPr>
        </p:nvSpPr>
        <p:spPr>
          <a:xfrm>
            <a:off x="605760" y="1023104"/>
            <a:ext cx="5354280" cy="2251724"/>
          </a:xfrm>
        </p:spPr>
        <p:txBody>
          <a:bodyPr>
            <a:normAutofit/>
          </a:bodyPr>
          <a:lstStyle/>
          <a:p>
            <a:pPr marL="0" indent="0">
              <a:spcBef>
                <a:spcPts val="0"/>
              </a:spcBef>
              <a:spcAft>
                <a:spcPts val="600"/>
              </a:spcAft>
              <a:buNone/>
            </a:pPr>
            <a:r>
              <a:rPr lang="en-GB" sz="1600" dirty="0">
                <a:solidFill>
                  <a:srgbClr val="7A8C8E"/>
                </a:solidFill>
              </a:rPr>
              <a:t>Presentación </a:t>
            </a:r>
            <a:r>
              <a:rPr lang="en-GB" sz="1600" dirty="0" err="1">
                <a:solidFill>
                  <a:srgbClr val="7A8C8E"/>
                </a:solidFill>
              </a:rPr>
              <a:t>clínica</a:t>
            </a:r>
            <a:endParaRPr lang="en-GB" sz="1600" dirty="0">
              <a:solidFill>
                <a:srgbClr val="7A8C8E"/>
              </a:solidFill>
            </a:endParaRPr>
          </a:p>
          <a:p>
            <a:pPr>
              <a:spcBef>
                <a:spcPts val="0"/>
              </a:spcBef>
              <a:spcAft>
                <a:spcPts val="600"/>
              </a:spcAft>
            </a:pPr>
            <a:r>
              <a:rPr lang="es-ES" sz="1600" dirty="0"/>
              <a:t>El estado psicológico del paciente y la evolución a lo largo de los años,
Impacto de la información recibida (comorbilidades)
El peso de las miradas ajenas
Impacto social y profesional
Salud mental del paciente
Evolución de las comorbilidades</a:t>
            </a:r>
            <a:endParaRPr lang="en-GB" sz="1600" dirty="0"/>
          </a:p>
        </p:txBody>
      </p:sp>
      <p:sp>
        <p:nvSpPr>
          <p:cNvPr id="6" name="Text Placeholder 7">
            <a:extLst>
              <a:ext uri="{FF2B5EF4-FFF2-40B4-BE49-F238E27FC236}">
                <a16:creationId xmlns:a16="http://schemas.microsoft.com/office/drawing/2014/main" id="{B5F34B99-E7B3-421A-62EE-7BD5C3553DC8}"/>
              </a:ext>
            </a:extLst>
          </p:cNvPr>
          <p:cNvSpPr txBox="1">
            <a:spLocks/>
          </p:cNvSpPr>
          <p:nvPr/>
        </p:nvSpPr>
        <p:spPr>
          <a:xfrm>
            <a:off x="6231960" y="1023104"/>
            <a:ext cx="5354280" cy="2152706"/>
          </a:xfrm>
          <a:prstGeom prst="rect">
            <a:avLst/>
          </a:prstGeom>
        </p:spPr>
        <p:txBody>
          <a:bodyPr lIns="0" tIns="0" rIns="0" bIns="0">
            <a:normAutofit fontScale="8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spcAft>
                <a:spcPts val="600"/>
              </a:spcAft>
              <a:buNone/>
            </a:pPr>
            <a:r>
              <a:rPr lang="en-GB" sz="1800" dirty="0" err="1">
                <a:solidFill>
                  <a:srgbClr val="75BDA7"/>
                </a:solidFill>
              </a:rPr>
              <a:t>Acciones</a:t>
            </a:r>
            <a:r>
              <a:rPr lang="en-GB" sz="1800" dirty="0">
                <a:solidFill>
                  <a:srgbClr val="75BDA7"/>
                </a:solidFill>
              </a:rPr>
              <a:t> </a:t>
            </a:r>
            <a:r>
              <a:rPr lang="en-GB" sz="1800" dirty="0" err="1">
                <a:solidFill>
                  <a:srgbClr val="75BDA7"/>
                </a:solidFill>
              </a:rPr>
              <a:t>necesarias</a:t>
            </a:r>
            <a:endParaRPr lang="en-GB" sz="1800" dirty="0">
              <a:solidFill>
                <a:srgbClr val="75BDA7"/>
              </a:solidFill>
            </a:endParaRPr>
          </a:p>
          <a:p>
            <a:pPr>
              <a:spcBef>
                <a:spcPts val="0"/>
              </a:spcBef>
              <a:spcAft>
                <a:spcPts val="600"/>
              </a:spcAft>
            </a:pPr>
            <a:r>
              <a:rPr lang="es-ES" sz="1800" dirty="0"/>
              <a:t>Teniendo en cuenta los desafíos psicosociales (colegio, trabajo, vida social)
Consideración de la calidad de vida
Educación sobre la Salud de la Piel
Impacto ambiental y conductas "de riesgo" (tabaco, dieta, deportes) 
Vigilancia por comorbilidades
 Convulsiones epilépticas
Apoyo psicosocial</a:t>
            </a:r>
            <a:endParaRPr lang="en-GB" sz="1800" dirty="0"/>
          </a:p>
        </p:txBody>
      </p:sp>
      <p:sp>
        <p:nvSpPr>
          <p:cNvPr id="7" name="Text Placeholder 8">
            <a:extLst>
              <a:ext uri="{FF2B5EF4-FFF2-40B4-BE49-F238E27FC236}">
                <a16:creationId xmlns:a16="http://schemas.microsoft.com/office/drawing/2014/main" id="{AB125696-CDAA-D896-22C3-D3994C511354}"/>
              </a:ext>
            </a:extLst>
          </p:cNvPr>
          <p:cNvSpPr txBox="1">
            <a:spLocks/>
          </p:cNvSpPr>
          <p:nvPr/>
        </p:nvSpPr>
        <p:spPr>
          <a:xfrm>
            <a:off x="605760" y="3515587"/>
            <a:ext cx="5354280" cy="2597829"/>
          </a:xfrm>
          <a:prstGeom prst="rect">
            <a:avLst/>
          </a:prstGeom>
        </p:spPr>
        <p:txBody>
          <a:bodyPr lIns="0" tIns="0" rIns="0" bIns="0">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spcAft>
                <a:spcPts val="600"/>
              </a:spcAft>
              <a:buNone/>
            </a:pPr>
            <a:r>
              <a:rPr lang="en-GB" sz="1600" dirty="0" err="1">
                <a:solidFill>
                  <a:srgbClr val="58B6C0"/>
                </a:solidFill>
              </a:rPr>
              <a:t>Necesidades</a:t>
            </a:r>
            <a:r>
              <a:rPr lang="en-GB" sz="1600" dirty="0">
                <a:solidFill>
                  <a:srgbClr val="58B6C0"/>
                </a:solidFill>
              </a:rPr>
              <a:t> del </a:t>
            </a:r>
            <a:r>
              <a:rPr lang="en-GB" sz="1600" dirty="0" err="1">
                <a:solidFill>
                  <a:srgbClr val="58B6C0"/>
                </a:solidFill>
              </a:rPr>
              <a:t>paciente</a:t>
            </a:r>
            <a:endParaRPr lang="en-GB" sz="1600" dirty="0">
              <a:solidFill>
                <a:srgbClr val="58B6C0"/>
              </a:solidFill>
            </a:endParaRPr>
          </a:p>
          <a:p>
            <a:pPr marL="0" indent="0">
              <a:spcBef>
                <a:spcPts val="0"/>
              </a:spcBef>
              <a:spcAft>
                <a:spcPts val="600"/>
              </a:spcAft>
              <a:buNone/>
            </a:pPr>
            <a:endParaRPr lang="en-GB" sz="1600" dirty="0">
              <a:solidFill>
                <a:srgbClr val="58B6C0"/>
              </a:solidFill>
            </a:endParaRPr>
          </a:p>
          <a:p>
            <a:pPr>
              <a:spcBef>
                <a:spcPts val="0"/>
              </a:spcBef>
              <a:spcAft>
                <a:spcPts val="600"/>
              </a:spcAft>
            </a:pPr>
            <a:r>
              <a:rPr lang="es-ES" sz="1600" dirty="0"/>
              <a:t>Información sobre las diferentes terapias disponibles y apoyo para la autoestima
Transición coordinada entre niño y adulto sin interrupciones en el seguimiento
Mejora de la calidad de vida en todos los niveles (relacional, profesional, familiar, íntimo, etc.)
Conocimiento de las herramientas/recursos disponibles en cada etapa de la vida (deportes, actividades sociales)
Tarjeta de emergencia específica</a:t>
            </a:r>
            <a:endParaRPr lang="en-GB" sz="1600" dirty="0"/>
          </a:p>
        </p:txBody>
      </p:sp>
      <p:sp>
        <p:nvSpPr>
          <p:cNvPr id="8" name="Text Placeholder 9">
            <a:extLst>
              <a:ext uri="{FF2B5EF4-FFF2-40B4-BE49-F238E27FC236}">
                <a16:creationId xmlns:a16="http://schemas.microsoft.com/office/drawing/2014/main" id="{583F7916-FE04-CCEC-77A8-954DC78250BC}"/>
              </a:ext>
            </a:extLst>
          </p:cNvPr>
          <p:cNvSpPr txBox="1">
            <a:spLocks/>
          </p:cNvSpPr>
          <p:nvPr/>
        </p:nvSpPr>
        <p:spPr>
          <a:xfrm>
            <a:off x="6231960" y="3453480"/>
            <a:ext cx="5354280" cy="2756820"/>
          </a:xfrm>
          <a:prstGeom prst="rect">
            <a:avLst/>
          </a:prstGeom>
        </p:spPr>
        <p:txBody>
          <a:bodyPr lIns="0" tIns="0" rIns="0" bIns="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spcAft>
                <a:spcPts val="600"/>
              </a:spcAft>
              <a:buNone/>
            </a:pPr>
            <a:r>
              <a:rPr lang="en-GB" sz="1600" dirty="0" err="1">
                <a:solidFill>
                  <a:srgbClr val="00B0F0"/>
                </a:solidFill>
              </a:rPr>
              <a:t>Ubicación</a:t>
            </a:r>
            <a:r>
              <a:rPr lang="en-GB" sz="1600" dirty="0">
                <a:solidFill>
                  <a:srgbClr val="00B0F0"/>
                </a:solidFill>
              </a:rPr>
              <a:t> y </a:t>
            </a:r>
            <a:r>
              <a:rPr lang="en-GB" sz="1600" dirty="0" err="1">
                <a:solidFill>
                  <a:srgbClr val="00B0F0"/>
                </a:solidFill>
              </a:rPr>
              <a:t>soporte</a:t>
            </a:r>
            <a:r>
              <a:rPr lang="en-GB" sz="1600" dirty="0">
                <a:solidFill>
                  <a:srgbClr val="00B0F0"/>
                </a:solidFill>
              </a:rPr>
              <a:t> ideal</a:t>
            </a:r>
          </a:p>
          <a:p>
            <a:pPr marL="0" indent="0">
              <a:spcBef>
                <a:spcPts val="0"/>
              </a:spcBef>
              <a:spcAft>
                <a:spcPts val="600"/>
              </a:spcAft>
              <a:buNone/>
            </a:pPr>
            <a:endParaRPr lang="en-GB" sz="1600" dirty="0">
              <a:solidFill>
                <a:srgbClr val="00B0F0"/>
              </a:solidFill>
            </a:endParaRPr>
          </a:p>
          <a:p>
            <a:pPr>
              <a:spcBef>
                <a:spcPts val="0"/>
              </a:spcBef>
              <a:spcAft>
                <a:spcPts val="600"/>
              </a:spcAft>
            </a:pPr>
            <a:r>
              <a:rPr lang="es-ES" sz="1600" dirty="0"/>
              <a:t>Apoyo a largo plazo en la autoaceptación y la autoimagen
Acceso y cobertura de las diferentes terapias posibles
Entorno social informado
Apoyo para toda la familia
Acceso a la información en el propio idioma
Psicoterapeutas expertos en el impacto de las enfermedades dermatológicas en la calidad de vida y su carga psicosocial</a:t>
            </a:r>
            <a:endParaRPr lang="en-GB" sz="1600" dirty="0"/>
          </a:p>
        </p:txBody>
      </p:sp>
      <p:pic>
        <p:nvPicPr>
          <p:cNvPr id="2" name="Image 1">
            <a:extLst>
              <a:ext uri="{FF2B5EF4-FFF2-40B4-BE49-F238E27FC236}">
                <a16:creationId xmlns:a16="http://schemas.microsoft.com/office/drawing/2014/main" id="{5C1E03F1-019E-7314-5030-107AF7EFA291}"/>
              </a:ext>
            </a:extLst>
          </p:cNvPr>
          <p:cNvPicPr>
            <a:picLocks noChangeAspect="1"/>
          </p:cNvPicPr>
          <p:nvPr/>
        </p:nvPicPr>
        <p:blipFill>
          <a:blip r:embed="rId2"/>
          <a:stretch>
            <a:fillRect/>
          </a:stretch>
        </p:blipFill>
        <p:spPr>
          <a:xfrm>
            <a:off x="30310" y="6284568"/>
            <a:ext cx="1158340" cy="451143"/>
          </a:xfrm>
          <a:prstGeom prst="rect">
            <a:avLst/>
          </a:prstGeom>
        </p:spPr>
      </p:pic>
    </p:spTree>
    <p:extLst>
      <p:ext uri="{BB962C8B-B14F-4D97-AF65-F5344CB8AC3E}">
        <p14:creationId xmlns:p14="http://schemas.microsoft.com/office/powerpoint/2010/main" val="13728899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7D1F358-F041-B7DF-0F48-1926682BB88A}"/>
              </a:ext>
            </a:extLst>
          </p:cNvPr>
          <p:cNvSpPr>
            <a:spLocks noGrp="1"/>
          </p:cNvSpPr>
          <p:nvPr>
            <p:ph type="title" idx="10"/>
          </p:nvPr>
        </p:nvSpPr>
        <p:spPr/>
        <p:txBody>
          <a:bodyPr/>
          <a:lstStyle/>
          <a:p>
            <a:r>
              <a:rPr lang="en-GB" dirty="0" err="1"/>
              <a:t>Riesgos</a:t>
            </a:r>
            <a:r>
              <a:rPr lang="en-GB" dirty="0"/>
              <a:t> </a:t>
            </a:r>
            <a:r>
              <a:rPr lang="en-GB" dirty="0" err="1"/>
              <a:t>letales</a:t>
            </a:r>
            <a:endParaRPr lang="en-GB" dirty="0"/>
          </a:p>
        </p:txBody>
      </p:sp>
      <p:sp>
        <p:nvSpPr>
          <p:cNvPr id="4" name="Text Placeholder 6">
            <a:extLst>
              <a:ext uri="{FF2B5EF4-FFF2-40B4-BE49-F238E27FC236}">
                <a16:creationId xmlns:a16="http://schemas.microsoft.com/office/drawing/2014/main" id="{F4E8BC57-8C5B-3B24-CF73-02D1156C7445}"/>
              </a:ext>
            </a:extLst>
          </p:cNvPr>
          <p:cNvSpPr>
            <a:spLocks noGrp="1"/>
          </p:cNvSpPr>
          <p:nvPr>
            <p:ph type="body"/>
          </p:nvPr>
        </p:nvSpPr>
        <p:spPr>
          <a:xfrm>
            <a:off x="609480" y="1348654"/>
            <a:ext cx="5354280" cy="2152706"/>
          </a:xfrm>
        </p:spPr>
        <p:txBody>
          <a:bodyPr>
            <a:normAutofit/>
          </a:bodyPr>
          <a:lstStyle/>
          <a:p>
            <a:pPr marL="0" indent="0">
              <a:spcBef>
                <a:spcPts val="0"/>
              </a:spcBef>
              <a:spcAft>
                <a:spcPts val="600"/>
              </a:spcAft>
              <a:buNone/>
            </a:pPr>
            <a:r>
              <a:rPr lang="en-GB" sz="1600" dirty="0">
                <a:solidFill>
                  <a:srgbClr val="7A8C8E"/>
                </a:solidFill>
              </a:rPr>
              <a:t>Presentación </a:t>
            </a:r>
            <a:r>
              <a:rPr lang="en-GB" sz="1600" dirty="0" err="1">
                <a:solidFill>
                  <a:srgbClr val="7A8C8E"/>
                </a:solidFill>
              </a:rPr>
              <a:t>clínica</a:t>
            </a:r>
            <a:endParaRPr lang="en-GB" sz="1600" dirty="0">
              <a:solidFill>
                <a:srgbClr val="7A8C8E"/>
              </a:solidFill>
            </a:endParaRPr>
          </a:p>
          <a:p>
            <a:pPr marL="0" indent="0">
              <a:spcBef>
                <a:spcPts val="0"/>
              </a:spcBef>
              <a:spcAft>
                <a:spcPts val="600"/>
              </a:spcAft>
              <a:buNone/>
            </a:pPr>
            <a:endParaRPr lang="en-GB" sz="1600" dirty="0">
              <a:solidFill>
                <a:srgbClr val="7A8C8E"/>
              </a:solidFill>
            </a:endParaRPr>
          </a:p>
          <a:p>
            <a:pPr>
              <a:spcBef>
                <a:spcPts val="0"/>
              </a:spcBef>
              <a:spcAft>
                <a:spcPts val="600"/>
              </a:spcAft>
            </a:pPr>
            <a:r>
              <a:rPr lang="es-ES" sz="1600" dirty="0"/>
              <a:t>Pensamientos suicidas
Ruptura en la interacción social
Soledad
Aislamiento</a:t>
            </a:r>
            <a:endParaRPr lang="en-GB" sz="1600" dirty="0"/>
          </a:p>
        </p:txBody>
      </p:sp>
      <p:sp>
        <p:nvSpPr>
          <p:cNvPr id="6" name="Text Placeholder 7">
            <a:extLst>
              <a:ext uri="{FF2B5EF4-FFF2-40B4-BE49-F238E27FC236}">
                <a16:creationId xmlns:a16="http://schemas.microsoft.com/office/drawing/2014/main" id="{3CF967AE-4412-41E6-0163-D0136FAA608B}"/>
              </a:ext>
            </a:extLst>
          </p:cNvPr>
          <p:cNvSpPr txBox="1">
            <a:spLocks/>
          </p:cNvSpPr>
          <p:nvPr/>
        </p:nvSpPr>
        <p:spPr>
          <a:xfrm>
            <a:off x="6231960" y="1348654"/>
            <a:ext cx="5354280" cy="2152706"/>
          </a:xfrm>
          <a:prstGeom prst="rect">
            <a:avLst/>
          </a:prstGeom>
        </p:spPr>
        <p:txBody>
          <a:bodyPr lIns="0" tIns="0" rIns="0" bIns="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spcAft>
                <a:spcPts val="600"/>
              </a:spcAft>
              <a:buNone/>
            </a:pPr>
            <a:r>
              <a:rPr lang="en-GB" sz="1600" dirty="0" err="1">
                <a:solidFill>
                  <a:srgbClr val="75BDA7"/>
                </a:solidFill>
              </a:rPr>
              <a:t>Acciones</a:t>
            </a:r>
            <a:r>
              <a:rPr lang="en-GB" sz="1600" dirty="0">
                <a:solidFill>
                  <a:srgbClr val="75BDA7"/>
                </a:solidFill>
              </a:rPr>
              <a:t> </a:t>
            </a:r>
            <a:r>
              <a:rPr lang="en-GB" sz="1600" dirty="0" err="1">
                <a:solidFill>
                  <a:srgbClr val="75BDA7"/>
                </a:solidFill>
              </a:rPr>
              <a:t>necesarias</a:t>
            </a:r>
            <a:endParaRPr lang="en-GB" sz="1600" dirty="0">
              <a:solidFill>
                <a:srgbClr val="75BDA7"/>
              </a:solidFill>
            </a:endParaRPr>
          </a:p>
          <a:p>
            <a:pPr marL="0" indent="0">
              <a:spcBef>
                <a:spcPts val="0"/>
              </a:spcBef>
              <a:spcAft>
                <a:spcPts val="600"/>
              </a:spcAft>
              <a:buNone/>
            </a:pPr>
            <a:endParaRPr lang="en-GB" sz="1600" dirty="0">
              <a:solidFill>
                <a:srgbClr val="75BDA7"/>
              </a:solidFill>
            </a:endParaRPr>
          </a:p>
          <a:p>
            <a:pPr>
              <a:spcBef>
                <a:spcPts val="0"/>
              </a:spcBef>
              <a:spcAft>
                <a:spcPts val="600"/>
              </a:spcAft>
            </a:pPr>
            <a:r>
              <a:rPr lang="es-ES" sz="1600" dirty="0"/>
              <a:t>Presta atención al impacto psicológico de la enfermedad
Asegurarse de que el paciente reciba una buena atención</a:t>
            </a:r>
            <a:endParaRPr lang="en-GB" sz="1600" dirty="0"/>
          </a:p>
        </p:txBody>
      </p:sp>
      <p:sp>
        <p:nvSpPr>
          <p:cNvPr id="7" name="Text Placeholder 8">
            <a:extLst>
              <a:ext uri="{FF2B5EF4-FFF2-40B4-BE49-F238E27FC236}">
                <a16:creationId xmlns:a16="http://schemas.microsoft.com/office/drawing/2014/main" id="{8F876E0F-FF12-80F6-F495-9032F8EC325A}"/>
              </a:ext>
            </a:extLst>
          </p:cNvPr>
          <p:cNvSpPr txBox="1">
            <a:spLocks/>
          </p:cNvSpPr>
          <p:nvPr/>
        </p:nvSpPr>
        <p:spPr>
          <a:xfrm>
            <a:off x="609480" y="3682080"/>
            <a:ext cx="5354280" cy="2152706"/>
          </a:xfrm>
          <a:prstGeom prst="rect">
            <a:avLst/>
          </a:prstGeom>
        </p:spPr>
        <p:txBody>
          <a:bodyPr lIns="0" tIns="0" rIns="0" bIns="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spcAft>
                <a:spcPts val="600"/>
              </a:spcAft>
              <a:buNone/>
            </a:pPr>
            <a:r>
              <a:rPr lang="en-GB" sz="1600" dirty="0" err="1">
                <a:solidFill>
                  <a:srgbClr val="58B6C0"/>
                </a:solidFill>
              </a:rPr>
              <a:t>Necesidades</a:t>
            </a:r>
            <a:r>
              <a:rPr lang="en-GB" sz="1600" dirty="0">
                <a:solidFill>
                  <a:srgbClr val="58B6C0"/>
                </a:solidFill>
              </a:rPr>
              <a:t> del </a:t>
            </a:r>
            <a:r>
              <a:rPr lang="en-GB" sz="1600" dirty="0" err="1">
                <a:solidFill>
                  <a:srgbClr val="58B6C0"/>
                </a:solidFill>
              </a:rPr>
              <a:t>paciente</a:t>
            </a:r>
            <a:endParaRPr lang="en-GB" sz="1600" dirty="0">
              <a:solidFill>
                <a:srgbClr val="58B6C0"/>
              </a:solidFill>
            </a:endParaRPr>
          </a:p>
          <a:p>
            <a:pPr marL="0" indent="0">
              <a:spcBef>
                <a:spcPts val="0"/>
              </a:spcBef>
              <a:spcAft>
                <a:spcPts val="600"/>
              </a:spcAft>
              <a:buNone/>
            </a:pPr>
            <a:endParaRPr lang="en-GB" sz="1600" dirty="0">
              <a:solidFill>
                <a:srgbClr val="58B6C0"/>
              </a:solidFill>
            </a:endParaRPr>
          </a:p>
          <a:p>
            <a:pPr>
              <a:spcBef>
                <a:spcPts val="0"/>
              </a:spcBef>
              <a:spcAft>
                <a:spcPts val="600"/>
              </a:spcAft>
            </a:pPr>
            <a:r>
              <a:rPr lang="es-ES" sz="1600" dirty="0"/>
              <a:t>Apoyo y cuidado adecuados
Apoyo para el paciente y para quienes le rodean
Asesores especialmente formados</a:t>
            </a:r>
            <a:endParaRPr lang="en-GB" sz="1600" dirty="0"/>
          </a:p>
        </p:txBody>
      </p:sp>
      <p:sp>
        <p:nvSpPr>
          <p:cNvPr id="8" name="Text Placeholder 9">
            <a:extLst>
              <a:ext uri="{FF2B5EF4-FFF2-40B4-BE49-F238E27FC236}">
                <a16:creationId xmlns:a16="http://schemas.microsoft.com/office/drawing/2014/main" id="{1E2DB24B-FEC6-580C-AED0-E37AAAAE5D85}"/>
              </a:ext>
            </a:extLst>
          </p:cNvPr>
          <p:cNvSpPr txBox="1">
            <a:spLocks/>
          </p:cNvSpPr>
          <p:nvPr/>
        </p:nvSpPr>
        <p:spPr>
          <a:xfrm>
            <a:off x="6228242" y="3682080"/>
            <a:ext cx="5354280" cy="2152706"/>
          </a:xfrm>
          <a:prstGeom prst="rect">
            <a:avLst/>
          </a:prstGeom>
        </p:spPr>
        <p:txBody>
          <a:bodyPr lIns="0" tIns="0" rIns="0" bIns="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spcAft>
                <a:spcPts val="600"/>
              </a:spcAft>
              <a:buNone/>
            </a:pPr>
            <a:r>
              <a:rPr lang="en-GB" sz="1600" dirty="0" err="1">
                <a:solidFill>
                  <a:srgbClr val="00B0F0"/>
                </a:solidFill>
              </a:rPr>
              <a:t>Ubicación</a:t>
            </a:r>
            <a:r>
              <a:rPr lang="en-GB" sz="1600" dirty="0">
                <a:solidFill>
                  <a:srgbClr val="00B0F0"/>
                </a:solidFill>
              </a:rPr>
              <a:t> y </a:t>
            </a:r>
            <a:r>
              <a:rPr lang="en-GB" sz="1600" dirty="0" err="1">
                <a:solidFill>
                  <a:srgbClr val="00B0F0"/>
                </a:solidFill>
              </a:rPr>
              <a:t>soporte</a:t>
            </a:r>
            <a:r>
              <a:rPr lang="en-GB" sz="1600" dirty="0">
                <a:solidFill>
                  <a:srgbClr val="00B0F0"/>
                </a:solidFill>
              </a:rPr>
              <a:t> ideal</a:t>
            </a:r>
          </a:p>
          <a:p>
            <a:pPr marL="0" indent="0">
              <a:spcBef>
                <a:spcPts val="0"/>
              </a:spcBef>
              <a:spcAft>
                <a:spcPts val="600"/>
              </a:spcAft>
              <a:buNone/>
            </a:pPr>
            <a:endParaRPr lang="en-GB" sz="1600" dirty="0">
              <a:solidFill>
                <a:srgbClr val="00B0F0"/>
              </a:solidFill>
            </a:endParaRPr>
          </a:p>
          <a:p>
            <a:pPr>
              <a:spcBef>
                <a:spcPts val="0"/>
              </a:spcBef>
              <a:spcAft>
                <a:spcPts val="600"/>
              </a:spcAft>
            </a:pPr>
            <a:r>
              <a:rPr lang="es-ES" sz="1600" dirty="0"/>
              <a:t>Conexión con servicios/expertos especializados
Apoyo regular de colegas expertos
Apoyo de familiares</a:t>
            </a:r>
            <a:endParaRPr lang="en-GB" sz="1600" dirty="0"/>
          </a:p>
        </p:txBody>
      </p:sp>
      <p:pic>
        <p:nvPicPr>
          <p:cNvPr id="12" name="Image 11">
            <a:extLst>
              <a:ext uri="{FF2B5EF4-FFF2-40B4-BE49-F238E27FC236}">
                <a16:creationId xmlns:a16="http://schemas.microsoft.com/office/drawing/2014/main" id="{A0FEA24D-E67D-1DA9-F0F2-53FE0F64B831}"/>
              </a:ext>
            </a:extLst>
          </p:cNvPr>
          <p:cNvPicPr>
            <a:picLocks noChangeAspect="1"/>
          </p:cNvPicPr>
          <p:nvPr/>
        </p:nvPicPr>
        <p:blipFill>
          <a:blip r:embed="rId2"/>
          <a:stretch>
            <a:fillRect/>
          </a:stretch>
        </p:blipFill>
        <p:spPr>
          <a:xfrm>
            <a:off x="30310" y="6244339"/>
            <a:ext cx="1158340" cy="451143"/>
          </a:xfrm>
          <a:prstGeom prst="rect">
            <a:avLst/>
          </a:prstGeom>
        </p:spPr>
      </p:pic>
    </p:spTree>
    <p:extLst>
      <p:ext uri="{BB962C8B-B14F-4D97-AF65-F5344CB8AC3E}">
        <p14:creationId xmlns:p14="http://schemas.microsoft.com/office/powerpoint/2010/main" val="336067332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00ACCD"/>
      </a:accent1>
      <a:accent2>
        <a:srgbClr val="00519C"/>
      </a:accent2>
      <a:accent3>
        <a:srgbClr val="55BE8C"/>
      </a:accent3>
      <a:accent4>
        <a:srgbClr val="FFC000"/>
      </a:accent4>
      <a:accent5>
        <a:srgbClr val="5B9BD5"/>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1634</TotalTime>
  <Words>1474</Words>
  <Application>Microsoft Office PowerPoint</Application>
  <PresentationFormat>Grand écran</PresentationFormat>
  <Paragraphs>126</Paragraphs>
  <Slides>10</Slides>
  <Notes>0</Notes>
  <HiddenSlides>0</HiddenSlides>
  <MMClips>0</MMClips>
  <ScaleCrop>false</ScaleCrop>
  <HeadingPairs>
    <vt:vector size="6" baseType="variant">
      <vt:variant>
        <vt:lpstr>Polices utilisées</vt:lpstr>
      </vt:variant>
      <vt:variant>
        <vt:i4>10</vt:i4>
      </vt:variant>
      <vt:variant>
        <vt:lpstr>Thème</vt:lpstr>
      </vt:variant>
      <vt:variant>
        <vt:i4>1</vt:i4>
      </vt:variant>
      <vt:variant>
        <vt:lpstr>Titres des diapositives</vt:lpstr>
      </vt:variant>
      <vt:variant>
        <vt:i4>10</vt:i4>
      </vt:variant>
    </vt:vector>
  </HeadingPairs>
  <TitlesOfParts>
    <vt:vector size="21" baseType="lpstr">
      <vt:lpstr>Andika</vt:lpstr>
      <vt:lpstr>Arial</vt:lpstr>
      <vt:lpstr>Calibri</vt:lpstr>
      <vt:lpstr>Franklin Gothic Book</vt:lpstr>
      <vt:lpstr>Lato Light</vt:lpstr>
      <vt:lpstr>Poppins</vt:lpstr>
      <vt:lpstr>Symbol</vt:lpstr>
      <vt:lpstr>Tahoma</vt:lpstr>
      <vt:lpstr>Times New Roman</vt:lpstr>
      <vt:lpstr>Wingdings</vt:lpstr>
      <vt:lpstr>Office Theme</vt:lpstr>
      <vt:lpstr>ERN Viaje del paciente </vt:lpstr>
      <vt:lpstr>Resumen del viaje del paciente</vt:lpstr>
      <vt:lpstr>Prediagnóstico y síntomas tempranos</vt:lpstr>
      <vt:lpstr>Diagnóstico</vt:lpstr>
      <vt:lpstr>Comorbilidades</vt:lpstr>
      <vt:lpstr>Tratamiento(s)</vt:lpstr>
      <vt:lpstr>Planificación familiar</vt:lpstr>
      <vt:lpstr>Seguimiento psicológico y atención de seguimiento</vt:lpstr>
      <vt:lpstr>Riesgos letales</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Jen Tidman</dc:creator>
  <dc:description/>
  <cp:lastModifiedBy>marie-claude Boiteux</cp:lastModifiedBy>
  <cp:revision>39</cp:revision>
  <cp:lastPrinted>2025-09-11T14:45:35Z</cp:lastPrinted>
  <dcterms:created xsi:type="dcterms:W3CDTF">2022-09-06T15:17:20Z</dcterms:created>
  <dcterms:modified xsi:type="dcterms:W3CDTF">2026-01-28T13:33:14Z</dcterms:modified>
  <dc:language>en-GB</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3" name="ContentTypeId">
    <vt:lpwstr>0x010100D826D81C5FE4E64D8D994B410E4529C3</vt:lpwstr>
  </property>
  <property fmtid="{D5CDD505-2E9C-101B-9397-08002B2CF9AE}" pid="4" name="HiddenSlides">
    <vt:i4>0</vt:i4>
  </property>
  <property fmtid="{D5CDD505-2E9C-101B-9397-08002B2CF9AE}" pid="5" name="HyperlinksChanged">
    <vt:bool>false</vt:bool>
  </property>
  <property fmtid="{D5CDD505-2E9C-101B-9397-08002B2CF9AE}" pid="6" name="LinksUpToDate">
    <vt:bool>false</vt:bool>
  </property>
  <property fmtid="{D5CDD505-2E9C-101B-9397-08002B2CF9AE}" pid="7" name="MMClips">
    <vt:i4>0</vt:i4>
  </property>
  <property fmtid="{D5CDD505-2E9C-101B-9397-08002B2CF9AE}" pid="8" name="Notes">
    <vt:i4>0</vt:i4>
  </property>
  <property fmtid="{D5CDD505-2E9C-101B-9397-08002B2CF9AE}" pid="9" name="PresentationFormat">
    <vt:lpwstr>Widescreen</vt:lpwstr>
  </property>
  <property fmtid="{D5CDD505-2E9C-101B-9397-08002B2CF9AE}" pid="10" name="ScaleCrop">
    <vt:bool>false</vt:bool>
  </property>
  <property fmtid="{D5CDD505-2E9C-101B-9397-08002B2CF9AE}" pid="11" name="ShareDoc">
    <vt:bool>false</vt:bool>
  </property>
  <property fmtid="{D5CDD505-2E9C-101B-9397-08002B2CF9AE}" pid="12" name="Slides">
    <vt:i4>7</vt:i4>
  </property>
</Properties>
</file>